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sldIdLst>
    <p:sldId id="279" r:id="rId2"/>
    <p:sldId id="281" r:id="rId3"/>
    <p:sldId id="286" r:id="rId4"/>
    <p:sldId id="284" r:id="rId5"/>
    <p:sldId id="259" r:id="rId6"/>
    <p:sldId id="260" r:id="rId7"/>
    <p:sldId id="280" r:id="rId8"/>
    <p:sldId id="272" r:id="rId9"/>
    <p:sldId id="282" r:id="rId10"/>
    <p:sldId id="285" r:id="rId11"/>
    <p:sldId id="268" r:id="rId12"/>
    <p:sldId id="269" r:id="rId13"/>
    <p:sldId id="270" r:id="rId14"/>
    <p:sldId id="267" r:id="rId15"/>
    <p:sldId id="271" r:id="rId16"/>
    <p:sldId id="256" r:id="rId17"/>
    <p:sldId id="264" r:id="rId18"/>
    <p:sldId id="263" r:id="rId19"/>
    <p:sldId id="265" r:id="rId20"/>
    <p:sldId id="258" r:id="rId21"/>
    <p:sldId id="262" r:id="rId22"/>
    <p:sldId id="266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0052C9-74B1-4F47-94AF-FF3315575359}" v="65" dt="2023-08-09T05:02:55.874"/>
    <p1510:client id="{A4BF70B1-BA73-40D8-9303-C9E48208D5D9}" v="47" dt="2023-08-09T07:32:58.925"/>
    <p1510:client id="{D58AC228-E765-49B4-B9B1-0FE982E40237}" v="712" dt="2023-08-09T05:01:19.0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chamy MS" userId="b860c7244c7c239b" providerId="LiveId" clId="{A4BF70B1-BA73-40D8-9303-C9E48208D5D9}"/>
    <pc:docChg chg="undo custSel addSld delSld modSld">
      <pc:chgData name="Marichamy MS" userId="b860c7244c7c239b" providerId="LiveId" clId="{A4BF70B1-BA73-40D8-9303-C9E48208D5D9}" dt="2023-08-09T08:32:20.319" v="950" actId="6549"/>
      <pc:docMkLst>
        <pc:docMk/>
      </pc:docMkLst>
      <pc:sldChg chg="modSp mod">
        <pc:chgData name="Marichamy MS" userId="b860c7244c7c239b" providerId="LiveId" clId="{A4BF70B1-BA73-40D8-9303-C9E48208D5D9}" dt="2023-08-09T06:04:47.814" v="384" actId="14100"/>
        <pc:sldMkLst>
          <pc:docMk/>
          <pc:sldMk cId="287576128" sldId="256"/>
        </pc:sldMkLst>
        <pc:spChg chg="mod">
          <ac:chgData name="Marichamy MS" userId="b860c7244c7c239b" providerId="LiveId" clId="{A4BF70B1-BA73-40D8-9303-C9E48208D5D9}" dt="2023-08-09T06:04:47.814" v="384" actId="14100"/>
          <ac:spMkLst>
            <pc:docMk/>
            <pc:sldMk cId="287576128" sldId="256"/>
            <ac:spMk id="4" creationId="{50ECA597-4406-8CCF-EA48-59FB31C773A1}"/>
          </ac:spMkLst>
        </pc:spChg>
      </pc:sldChg>
      <pc:sldChg chg="del">
        <pc:chgData name="Marichamy MS" userId="b860c7244c7c239b" providerId="LiveId" clId="{A4BF70B1-BA73-40D8-9303-C9E48208D5D9}" dt="2023-08-09T06:06:18.658" v="385" actId="2696"/>
        <pc:sldMkLst>
          <pc:docMk/>
          <pc:sldMk cId="0" sldId="259"/>
        </pc:sldMkLst>
      </pc:sldChg>
      <pc:sldChg chg="modSp add mod">
        <pc:chgData name="Marichamy MS" userId="b860c7244c7c239b" providerId="LiveId" clId="{A4BF70B1-BA73-40D8-9303-C9E48208D5D9}" dt="2023-08-09T06:12:25.073" v="466" actId="14100"/>
        <pc:sldMkLst>
          <pc:docMk/>
          <pc:sldMk cId="2441031490" sldId="259"/>
        </pc:sldMkLst>
        <pc:graphicFrameChg chg="modGraphic">
          <ac:chgData name="Marichamy MS" userId="b860c7244c7c239b" providerId="LiveId" clId="{A4BF70B1-BA73-40D8-9303-C9E48208D5D9}" dt="2023-08-09T06:10:50.591" v="416" actId="122"/>
          <ac:graphicFrameMkLst>
            <pc:docMk/>
            <pc:sldMk cId="2441031490" sldId="259"/>
            <ac:graphicFrameMk id="5" creationId="{04F0847F-80C7-6120-5DF3-A4D1930A0B7E}"/>
          </ac:graphicFrameMkLst>
        </pc:graphicFrameChg>
        <pc:graphicFrameChg chg="mod modGraphic">
          <ac:chgData name="Marichamy MS" userId="b860c7244c7c239b" providerId="LiveId" clId="{A4BF70B1-BA73-40D8-9303-C9E48208D5D9}" dt="2023-08-09T06:11:57.313" v="445" actId="14100"/>
          <ac:graphicFrameMkLst>
            <pc:docMk/>
            <pc:sldMk cId="2441031490" sldId="259"/>
            <ac:graphicFrameMk id="11" creationId="{5573D7F3-12AD-C0CD-229F-C6B1DB259103}"/>
          </ac:graphicFrameMkLst>
        </pc:graphicFrameChg>
        <pc:graphicFrameChg chg="mod modGraphic">
          <ac:chgData name="Marichamy MS" userId="b860c7244c7c239b" providerId="LiveId" clId="{A4BF70B1-BA73-40D8-9303-C9E48208D5D9}" dt="2023-08-09T06:12:25.073" v="466" actId="14100"/>
          <ac:graphicFrameMkLst>
            <pc:docMk/>
            <pc:sldMk cId="2441031490" sldId="259"/>
            <ac:graphicFrameMk id="12" creationId="{E165FDB4-BEA3-2843-C6E5-CDBBB026A0CF}"/>
          </ac:graphicFrameMkLst>
        </pc:graphicFrameChg>
        <pc:graphicFrameChg chg="modGraphic">
          <ac:chgData name="Marichamy MS" userId="b860c7244c7c239b" providerId="LiveId" clId="{A4BF70B1-BA73-40D8-9303-C9E48208D5D9}" dt="2023-08-09T06:10:47.997" v="415" actId="122"/>
          <ac:graphicFrameMkLst>
            <pc:docMk/>
            <pc:sldMk cId="2441031490" sldId="259"/>
            <ac:graphicFrameMk id="13" creationId="{E6522660-C07B-5C8C-9DE2-47284BA8A4BB}"/>
          </ac:graphicFrameMkLst>
        </pc:graphicFrameChg>
        <pc:graphicFrameChg chg="modGraphic">
          <ac:chgData name="Marichamy MS" userId="b860c7244c7c239b" providerId="LiveId" clId="{A4BF70B1-BA73-40D8-9303-C9E48208D5D9}" dt="2023-08-09T06:11:15.824" v="431" actId="20577"/>
          <ac:graphicFrameMkLst>
            <pc:docMk/>
            <pc:sldMk cId="2441031490" sldId="259"/>
            <ac:graphicFrameMk id="14" creationId="{2AD5253B-9A4A-2AEE-EFA6-873889998128}"/>
          </ac:graphicFrameMkLst>
        </pc:graphicFrameChg>
      </pc:sldChg>
      <pc:sldChg chg="del">
        <pc:chgData name="Marichamy MS" userId="b860c7244c7c239b" providerId="LiveId" clId="{A4BF70B1-BA73-40D8-9303-C9E48208D5D9}" dt="2023-08-09T06:06:18.658" v="385" actId="2696"/>
        <pc:sldMkLst>
          <pc:docMk/>
          <pc:sldMk cId="0" sldId="260"/>
        </pc:sldMkLst>
      </pc:sldChg>
      <pc:sldChg chg="modSp add mod">
        <pc:chgData name="Marichamy MS" userId="b860c7244c7c239b" providerId="LiveId" clId="{A4BF70B1-BA73-40D8-9303-C9E48208D5D9}" dt="2023-08-09T06:17:34.478" v="800" actId="1036"/>
        <pc:sldMkLst>
          <pc:docMk/>
          <pc:sldMk cId="4021684231" sldId="260"/>
        </pc:sldMkLst>
        <pc:graphicFrameChg chg="mod modGraphic">
          <ac:chgData name="Marichamy MS" userId="b860c7244c7c239b" providerId="LiveId" clId="{A4BF70B1-BA73-40D8-9303-C9E48208D5D9}" dt="2023-08-09T06:17:03.818" v="772" actId="14100"/>
          <ac:graphicFrameMkLst>
            <pc:docMk/>
            <pc:sldMk cId="4021684231" sldId="260"/>
            <ac:graphicFrameMk id="12" creationId="{BC444776-B4DB-5AD8-0710-C0BD7B3DABF4}"/>
          </ac:graphicFrameMkLst>
        </pc:graphicFrameChg>
        <pc:graphicFrameChg chg="mod modGraphic">
          <ac:chgData name="Marichamy MS" userId="b860c7244c7c239b" providerId="LiveId" clId="{A4BF70B1-BA73-40D8-9303-C9E48208D5D9}" dt="2023-08-09T06:15:24.829" v="639" actId="14100"/>
          <ac:graphicFrameMkLst>
            <pc:docMk/>
            <pc:sldMk cId="4021684231" sldId="260"/>
            <ac:graphicFrameMk id="13" creationId="{2BDA3E90-ECB4-95FC-220C-A69D7B343EFF}"/>
          </ac:graphicFrameMkLst>
        </pc:graphicFrameChg>
        <pc:graphicFrameChg chg="mod modGraphic">
          <ac:chgData name="Marichamy MS" userId="b860c7244c7c239b" providerId="LiveId" clId="{A4BF70B1-BA73-40D8-9303-C9E48208D5D9}" dt="2023-08-09T06:15:46.486" v="670" actId="14100"/>
          <ac:graphicFrameMkLst>
            <pc:docMk/>
            <pc:sldMk cId="4021684231" sldId="260"/>
            <ac:graphicFrameMk id="14" creationId="{1126722C-BC44-A053-A4CA-3AFA2A35E34C}"/>
          </ac:graphicFrameMkLst>
        </pc:graphicFrameChg>
        <pc:graphicFrameChg chg="mod modGraphic">
          <ac:chgData name="Marichamy MS" userId="b860c7244c7c239b" providerId="LiveId" clId="{A4BF70B1-BA73-40D8-9303-C9E48208D5D9}" dt="2023-08-09T06:16:18.687" v="736" actId="1037"/>
          <ac:graphicFrameMkLst>
            <pc:docMk/>
            <pc:sldMk cId="4021684231" sldId="260"/>
            <ac:graphicFrameMk id="15" creationId="{C8E0FBD0-F9D7-5639-037E-AAA5DC3E4C02}"/>
          </ac:graphicFrameMkLst>
        </pc:graphicFrameChg>
        <pc:graphicFrameChg chg="mod modGraphic">
          <ac:chgData name="Marichamy MS" userId="b860c7244c7c239b" providerId="LiveId" clId="{A4BF70B1-BA73-40D8-9303-C9E48208D5D9}" dt="2023-08-09T06:16:45.412" v="750" actId="14100"/>
          <ac:graphicFrameMkLst>
            <pc:docMk/>
            <pc:sldMk cId="4021684231" sldId="260"/>
            <ac:graphicFrameMk id="16" creationId="{6D2D76FF-9AD1-F8D9-E55B-68E3827B17AF}"/>
          </ac:graphicFrameMkLst>
        </pc:graphicFrameChg>
        <pc:graphicFrameChg chg="mod modGraphic">
          <ac:chgData name="Marichamy MS" userId="b860c7244c7c239b" providerId="LiveId" clId="{A4BF70B1-BA73-40D8-9303-C9E48208D5D9}" dt="2023-08-09T06:17:34.478" v="800" actId="1036"/>
          <ac:graphicFrameMkLst>
            <pc:docMk/>
            <pc:sldMk cId="4021684231" sldId="260"/>
            <ac:graphicFrameMk id="17" creationId="{67364A5D-3CA3-BFEC-7F68-8F7F92E1D363}"/>
          </ac:graphicFrameMkLst>
        </pc:graphicFrameChg>
        <pc:picChg chg="mod">
          <ac:chgData name="Marichamy MS" userId="b860c7244c7c239b" providerId="LiveId" clId="{A4BF70B1-BA73-40D8-9303-C9E48208D5D9}" dt="2023-08-09T06:14:21.098" v="531" actId="14100"/>
          <ac:picMkLst>
            <pc:docMk/>
            <pc:sldMk cId="4021684231" sldId="260"/>
            <ac:picMk id="3074" creationId="{57DD9380-F500-0B51-6845-011411AF8537}"/>
          </ac:picMkLst>
        </pc:picChg>
        <pc:picChg chg="mod">
          <ac:chgData name="Marichamy MS" userId="b860c7244c7c239b" providerId="LiveId" clId="{A4BF70B1-BA73-40D8-9303-C9E48208D5D9}" dt="2023-08-09T06:14:24.754" v="532" actId="1076"/>
          <ac:picMkLst>
            <pc:docMk/>
            <pc:sldMk cId="4021684231" sldId="260"/>
            <ac:picMk id="3076" creationId="{DA389E01-312E-EDAF-9ECE-43C660572BC7}"/>
          </ac:picMkLst>
        </pc:picChg>
        <pc:picChg chg="mod">
          <ac:chgData name="Marichamy MS" userId="b860c7244c7c239b" providerId="LiveId" clId="{A4BF70B1-BA73-40D8-9303-C9E48208D5D9}" dt="2023-08-09T06:15:28.687" v="655" actId="1038"/>
          <ac:picMkLst>
            <pc:docMk/>
            <pc:sldMk cId="4021684231" sldId="260"/>
            <ac:picMk id="3078" creationId="{3F0F25D4-77B9-7132-69B7-1A1B9DE181F6}"/>
          </ac:picMkLst>
        </pc:picChg>
        <pc:picChg chg="mod">
          <ac:chgData name="Marichamy MS" userId="b860c7244c7c239b" providerId="LiveId" clId="{A4BF70B1-BA73-40D8-9303-C9E48208D5D9}" dt="2023-08-09T06:16:48.709" v="751" actId="1076"/>
          <ac:picMkLst>
            <pc:docMk/>
            <pc:sldMk cId="4021684231" sldId="260"/>
            <ac:picMk id="3079" creationId="{ED70484B-650E-118A-4ED8-50116A6F91FC}"/>
          </ac:picMkLst>
        </pc:picChg>
      </pc:sldChg>
      <pc:sldChg chg="modSp del mod">
        <pc:chgData name="Marichamy MS" userId="b860c7244c7c239b" providerId="LiveId" clId="{A4BF70B1-BA73-40D8-9303-C9E48208D5D9}" dt="2023-08-09T07:32:53.347" v="927" actId="2696"/>
        <pc:sldMkLst>
          <pc:docMk/>
          <pc:sldMk cId="480670614" sldId="267"/>
        </pc:sldMkLst>
        <pc:spChg chg="mod">
          <ac:chgData name="Marichamy MS" userId="b860c7244c7c239b" providerId="LiveId" clId="{A4BF70B1-BA73-40D8-9303-C9E48208D5D9}" dt="2023-08-09T07:04:00.439" v="904" actId="20577"/>
          <ac:spMkLst>
            <pc:docMk/>
            <pc:sldMk cId="480670614" sldId="267"/>
            <ac:spMk id="2" creationId="{00000000-0000-0000-0000-000000000000}"/>
          </ac:spMkLst>
        </pc:spChg>
      </pc:sldChg>
      <pc:sldChg chg="add">
        <pc:chgData name="Marichamy MS" userId="b860c7244c7c239b" providerId="LiveId" clId="{A4BF70B1-BA73-40D8-9303-C9E48208D5D9}" dt="2023-08-09T07:32:58.925" v="928"/>
        <pc:sldMkLst>
          <pc:docMk/>
          <pc:sldMk cId="4259450013" sldId="267"/>
        </pc:sldMkLst>
      </pc:sldChg>
      <pc:sldChg chg="modSp mod">
        <pc:chgData name="Marichamy MS" userId="b860c7244c7c239b" providerId="LiveId" clId="{A4BF70B1-BA73-40D8-9303-C9E48208D5D9}" dt="2023-08-09T07:04:34.257" v="926" actId="20577"/>
        <pc:sldMkLst>
          <pc:docMk/>
          <pc:sldMk cId="1419476424" sldId="270"/>
        </pc:sldMkLst>
        <pc:spChg chg="mod">
          <ac:chgData name="Marichamy MS" userId="b860c7244c7c239b" providerId="LiveId" clId="{A4BF70B1-BA73-40D8-9303-C9E48208D5D9}" dt="2023-08-09T07:04:34.257" v="926" actId="20577"/>
          <ac:spMkLst>
            <pc:docMk/>
            <pc:sldMk cId="1419476424" sldId="270"/>
            <ac:spMk id="2" creationId="{9F3DB3CF-E60D-E7CC-ACCA-7807F9F360BE}"/>
          </ac:spMkLst>
        </pc:spChg>
      </pc:sldChg>
      <pc:sldChg chg="modSp mod">
        <pc:chgData name="Marichamy MS" userId="b860c7244c7c239b" providerId="LiveId" clId="{A4BF70B1-BA73-40D8-9303-C9E48208D5D9}" dt="2023-08-09T06:26:38.703" v="804" actId="6549"/>
        <pc:sldMkLst>
          <pc:docMk/>
          <pc:sldMk cId="1592044281" sldId="272"/>
        </pc:sldMkLst>
        <pc:spChg chg="mod">
          <ac:chgData name="Marichamy MS" userId="b860c7244c7c239b" providerId="LiveId" clId="{A4BF70B1-BA73-40D8-9303-C9E48208D5D9}" dt="2023-08-09T06:26:38.703" v="804" actId="6549"/>
          <ac:spMkLst>
            <pc:docMk/>
            <pc:sldMk cId="1592044281" sldId="272"/>
            <ac:spMk id="5" creationId="{E8C9BF32-4390-45A4-85DE-44EFD04792FB}"/>
          </ac:spMkLst>
        </pc:spChg>
      </pc:sldChg>
      <pc:sldChg chg="modSp mod">
        <pc:chgData name="Marichamy MS" userId="b860c7244c7c239b" providerId="LiveId" clId="{A4BF70B1-BA73-40D8-9303-C9E48208D5D9}" dt="2023-08-09T08:32:20.319" v="950" actId="6549"/>
        <pc:sldMkLst>
          <pc:docMk/>
          <pc:sldMk cId="80661243" sldId="277"/>
        </pc:sldMkLst>
        <pc:spChg chg="mod">
          <ac:chgData name="Marichamy MS" userId="b860c7244c7c239b" providerId="LiveId" clId="{A4BF70B1-BA73-40D8-9303-C9E48208D5D9}" dt="2023-08-09T08:32:20.319" v="950" actId="6549"/>
          <ac:spMkLst>
            <pc:docMk/>
            <pc:sldMk cId="80661243" sldId="277"/>
            <ac:spMk id="2" creationId="{24EB0CC9-CF4C-7552-BCE5-9926F0538934}"/>
          </ac:spMkLst>
        </pc:spChg>
      </pc:sldChg>
      <pc:sldChg chg="modSp mod">
        <pc:chgData name="Marichamy MS" userId="b860c7244c7c239b" providerId="LiveId" clId="{A4BF70B1-BA73-40D8-9303-C9E48208D5D9}" dt="2023-08-09T08:22:32.862" v="949" actId="20577"/>
        <pc:sldMkLst>
          <pc:docMk/>
          <pc:sldMk cId="1710159975" sldId="282"/>
        </pc:sldMkLst>
        <pc:spChg chg="mod">
          <ac:chgData name="Marichamy MS" userId="b860c7244c7c239b" providerId="LiveId" clId="{A4BF70B1-BA73-40D8-9303-C9E48208D5D9}" dt="2023-08-09T06:29:14.857" v="808" actId="20577"/>
          <ac:spMkLst>
            <pc:docMk/>
            <pc:sldMk cId="1710159975" sldId="282"/>
            <ac:spMk id="2" creationId="{3F299AE4-95C1-8C35-6375-8B2D52CEC642}"/>
          </ac:spMkLst>
        </pc:spChg>
        <pc:graphicFrameChg chg="modGraphic">
          <ac:chgData name="Marichamy MS" userId="b860c7244c7c239b" providerId="LiveId" clId="{A4BF70B1-BA73-40D8-9303-C9E48208D5D9}" dt="2023-08-09T08:22:32.862" v="949" actId="20577"/>
          <ac:graphicFrameMkLst>
            <pc:docMk/>
            <pc:sldMk cId="1710159975" sldId="282"/>
            <ac:graphicFrameMk id="4" creationId="{37756957-4DAC-3B49-53E8-A4A6325ACC08}"/>
          </ac:graphicFrameMkLst>
        </pc:graphicFrameChg>
      </pc:sldChg>
      <pc:sldChg chg="modSp del mod">
        <pc:chgData name="Marichamy MS" userId="b860c7244c7c239b" providerId="LiveId" clId="{A4BF70B1-BA73-40D8-9303-C9E48208D5D9}" dt="2023-08-09T06:06:32.650" v="387" actId="2696"/>
        <pc:sldMkLst>
          <pc:docMk/>
          <pc:sldMk cId="1014655232" sldId="284"/>
        </pc:sldMkLst>
        <pc:graphicFrameChg chg="modGraphic">
          <ac:chgData name="Marichamy MS" userId="b860c7244c7c239b" providerId="LiveId" clId="{A4BF70B1-BA73-40D8-9303-C9E48208D5D9}" dt="2023-08-09T05:52:09.530" v="345" actId="20577"/>
          <ac:graphicFrameMkLst>
            <pc:docMk/>
            <pc:sldMk cId="1014655232" sldId="284"/>
            <ac:graphicFrameMk id="5" creationId="{92062E8A-83B8-F81C-FCAC-083387B95BE0}"/>
          </ac:graphicFrameMkLst>
        </pc:graphicFrameChg>
      </pc:sldChg>
      <pc:sldChg chg="add">
        <pc:chgData name="Marichamy MS" userId="b860c7244c7c239b" providerId="LiveId" clId="{A4BF70B1-BA73-40D8-9303-C9E48208D5D9}" dt="2023-08-09T06:06:38.111" v="388"/>
        <pc:sldMkLst>
          <pc:docMk/>
          <pc:sldMk cId="3943924943" sldId="284"/>
        </pc:sldMkLst>
      </pc:sldChg>
      <pc:sldChg chg="modSp mod">
        <pc:chgData name="Marichamy MS" userId="b860c7244c7c239b" providerId="LiveId" clId="{A4BF70B1-BA73-40D8-9303-C9E48208D5D9}" dt="2023-08-09T05:39:28.021" v="0" actId="255"/>
        <pc:sldMkLst>
          <pc:docMk/>
          <pc:sldMk cId="3130492085" sldId="285"/>
        </pc:sldMkLst>
        <pc:spChg chg="mod">
          <ac:chgData name="Marichamy MS" userId="b860c7244c7c239b" providerId="LiveId" clId="{A4BF70B1-BA73-40D8-9303-C9E48208D5D9}" dt="2023-08-09T05:39:28.021" v="0" actId="255"/>
          <ac:spMkLst>
            <pc:docMk/>
            <pc:sldMk cId="3130492085" sldId="285"/>
            <ac:spMk id="2" creationId="{1BBF459D-08E9-E7AD-44BB-1567558C2D57}"/>
          </ac:spMkLst>
        </pc:spChg>
      </pc:sldChg>
      <pc:sldChg chg="addSp delSp modSp new del mod">
        <pc:chgData name="Marichamy MS" userId="b860c7244c7c239b" providerId="LiveId" clId="{A4BF70B1-BA73-40D8-9303-C9E48208D5D9}" dt="2023-08-09T06:00:58.950" v="346" actId="2696"/>
        <pc:sldMkLst>
          <pc:docMk/>
          <pc:sldMk cId="799328282" sldId="286"/>
        </pc:sldMkLst>
        <pc:spChg chg="del">
          <ac:chgData name="Marichamy MS" userId="b860c7244c7c239b" providerId="LiveId" clId="{A4BF70B1-BA73-40D8-9303-C9E48208D5D9}" dt="2023-08-09T05:44:48.142" v="38" actId="478"/>
          <ac:spMkLst>
            <pc:docMk/>
            <pc:sldMk cId="799328282" sldId="286"/>
            <ac:spMk id="2" creationId="{AC451B6E-4684-520C-56FA-F6628C725DB3}"/>
          </ac:spMkLst>
        </pc:spChg>
        <pc:spChg chg="del">
          <ac:chgData name="Marichamy MS" userId="b860c7244c7c239b" providerId="LiveId" clId="{A4BF70B1-BA73-40D8-9303-C9E48208D5D9}" dt="2023-08-09T05:43:54.780" v="2"/>
          <ac:spMkLst>
            <pc:docMk/>
            <pc:sldMk cId="799328282" sldId="286"/>
            <ac:spMk id="3" creationId="{D6C29548-5647-E6FA-67B5-72E8FB918134}"/>
          </ac:spMkLst>
        </pc:spChg>
        <pc:spChg chg="add del mod">
          <ac:chgData name="Marichamy MS" userId="b860c7244c7c239b" providerId="LiveId" clId="{A4BF70B1-BA73-40D8-9303-C9E48208D5D9}" dt="2023-08-09T05:44:52.706" v="40" actId="478"/>
          <ac:spMkLst>
            <pc:docMk/>
            <pc:sldMk cId="799328282" sldId="286"/>
            <ac:spMk id="6" creationId="{B0E7AEAA-419F-B67E-4258-C847F34CC172}"/>
          </ac:spMkLst>
        </pc:spChg>
        <pc:graphicFrameChg chg="add del mod modGraphic">
          <ac:chgData name="Marichamy MS" userId="b860c7244c7c239b" providerId="LiveId" clId="{A4BF70B1-BA73-40D8-9303-C9E48208D5D9}" dt="2023-08-09T05:50:59.868" v="331" actId="6549"/>
          <ac:graphicFrameMkLst>
            <pc:docMk/>
            <pc:sldMk cId="799328282" sldId="286"/>
            <ac:graphicFrameMk id="4" creationId="{2555A952-F4C8-7038-CF29-6E47C7C1EA81}"/>
          </ac:graphicFrameMkLst>
        </pc:graphicFrameChg>
      </pc:sldChg>
      <pc:sldChg chg="addSp modSp add del mod">
        <pc:chgData name="Marichamy MS" userId="b860c7244c7c239b" providerId="LiveId" clId="{A4BF70B1-BA73-40D8-9303-C9E48208D5D9}" dt="2023-08-09T06:06:18.658" v="385" actId="2696"/>
        <pc:sldMkLst>
          <pc:docMk/>
          <pc:sldMk cId="2993718912" sldId="286"/>
        </pc:sldMkLst>
        <pc:spChg chg="add mod">
          <ac:chgData name="Marichamy MS" userId="b860c7244c7c239b" providerId="LiveId" clId="{A4BF70B1-BA73-40D8-9303-C9E48208D5D9}" dt="2023-08-09T06:03:41.301" v="382" actId="6549"/>
          <ac:spMkLst>
            <pc:docMk/>
            <pc:sldMk cId="2993718912" sldId="286"/>
            <ac:spMk id="2" creationId="{FFB18FD5-E126-5634-3A4C-7EAFEB01B079}"/>
          </ac:spMkLst>
        </pc:spChg>
        <pc:graphicFrameChg chg="mod">
          <ac:chgData name="Marichamy MS" userId="b860c7244c7c239b" providerId="LiveId" clId="{A4BF70B1-BA73-40D8-9303-C9E48208D5D9}" dt="2023-08-09T06:03:24.785" v="359" actId="1076"/>
          <ac:graphicFrameMkLst>
            <pc:docMk/>
            <pc:sldMk cId="2993718912" sldId="286"/>
            <ac:graphicFrameMk id="4" creationId="{2555A952-F4C8-7038-CF29-6E47C7C1EA81}"/>
          </ac:graphicFrameMkLst>
        </pc:graphicFrameChg>
      </pc:sldChg>
      <pc:sldChg chg="add">
        <pc:chgData name="Marichamy MS" userId="b860c7244c7c239b" providerId="LiveId" clId="{A4BF70B1-BA73-40D8-9303-C9E48208D5D9}" dt="2023-08-09T06:06:22.413" v="386"/>
        <pc:sldMkLst>
          <pc:docMk/>
          <pc:sldMk cId="3425217351" sldId="286"/>
        </pc:sldMkLst>
      </pc:sldChg>
    </pc:docChg>
  </pc:docChgLst>
  <pc:docChgLst>
    <pc:chgData name="Marichamy MS" userId="b860c7244c7c239b" providerId="LiveId" clId="{D58AC228-E765-49B4-B9B1-0FE982E40237}"/>
    <pc:docChg chg="undo redo custSel addSld delSld modSld sldOrd">
      <pc:chgData name="Marichamy MS" userId="b860c7244c7c239b" providerId="LiveId" clId="{D58AC228-E765-49B4-B9B1-0FE982E40237}" dt="2023-08-09T05:01:19.014" v="6042"/>
      <pc:docMkLst>
        <pc:docMk/>
      </pc:docMkLst>
      <pc:sldChg chg="addSp delSp modSp mod ord">
        <pc:chgData name="Marichamy MS" userId="b860c7244c7c239b" providerId="LiveId" clId="{D58AC228-E765-49B4-B9B1-0FE982E40237}" dt="2023-08-09T04:03:12.559" v="5612"/>
        <pc:sldMkLst>
          <pc:docMk/>
          <pc:sldMk cId="287576128" sldId="256"/>
        </pc:sldMkLst>
        <pc:spChg chg="del mod">
          <ac:chgData name="Marichamy MS" userId="b860c7244c7c239b" providerId="LiveId" clId="{D58AC228-E765-49B4-B9B1-0FE982E40237}" dt="2023-08-09T04:02:23.720" v="5537" actId="478"/>
          <ac:spMkLst>
            <pc:docMk/>
            <pc:sldMk cId="287576128" sldId="256"/>
            <ac:spMk id="2" creationId="{ABE17A2B-A07D-75A9-7129-FE990B88C52B}"/>
          </ac:spMkLst>
        </pc:spChg>
        <pc:spChg chg="add mod">
          <ac:chgData name="Marichamy MS" userId="b860c7244c7c239b" providerId="LiveId" clId="{D58AC228-E765-49B4-B9B1-0FE982E40237}" dt="2023-08-09T04:03:12.559" v="5612"/>
          <ac:spMkLst>
            <pc:docMk/>
            <pc:sldMk cId="287576128" sldId="256"/>
            <ac:spMk id="4" creationId="{50ECA597-4406-8CCF-EA48-59FB31C773A1}"/>
          </ac:spMkLst>
        </pc:spChg>
        <pc:spChg chg="add del mod">
          <ac:chgData name="Marichamy MS" userId="b860c7244c7c239b" providerId="LiveId" clId="{D58AC228-E765-49B4-B9B1-0FE982E40237}" dt="2023-08-09T04:02:37.607" v="5539" actId="478"/>
          <ac:spMkLst>
            <pc:docMk/>
            <pc:sldMk cId="287576128" sldId="256"/>
            <ac:spMk id="6" creationId="{661192A5-BE32-697D-BEE1-EB1E2D6EAC52}"/>
          </ac:spMkLst>
        </pc:spChg>
      </pc:sldChg>
      <pc:sldChg chg="addSp modSp add mod">
        <pc:chgData name="Marichamy MS" userId="b860c7244c7c239b" providerId="LiveId" clId="{D58AC228-E765-49B4-B9B1-0FE982E40237}" dt="2023-08-09T03:48:59.824" v="5263" actId="1036"/>
        <pc:sldMkLst>
          <pc:docMk/>
          <pc:sldMk cId="0" sldId="259"/>
        </pc:sldMkLst>
        <pc:spChg chg="add mod">
          <ac:chgData name="Marichamy MS" userId="b860c7244c7c239b" providerId="LiveId" clId="{D58AC228-E765-49B4-B9B1-0FE982E40237}" dt="2023-08-09T03:48:46.939" v="5220" actId="207"/>
          <ac:spMkLst>
            <pc:docMk/>
            <pc:sldMk cId="0" sldId="259"/>
            <ac:spMk id="2" creationId="{B2433E3A-BB82-65EA-5927-E02CA65A3BB5}"/>
          </ac:spMkLst>
        </pc:spChg>
        <pc:graphicFrameChg chg="mod">
          <ac:chgData name="Marichamy MS" userId="b860c7244c7c239b" providerId="LiveId" clId="{D58AC228-E765-49B4-B9B1-0FE982E40237}" dt="2023-08-09T03:47:34.003" v="4967" actId="1035"/>
          <ac:graphicFrameMkLst>
            <pc:docMk/>
            <pc:sldMk cId="0" sldId="259"/>
            <ac:graphicFrameMk id="5" creationId="{04F0847F-80C7-6120-5DF3-A4D1930A0B7E}"/>
          </ac:graphicFrameMkLst>
        </pc:graphicFrameChg>
        <pc:graphicFrameChg chg="mod">
          <ac:chgData name="Marichamy MS" userId="b860c7244c7c239b" providerId="LiveId" clId="{D58AC228-E765-49B4-B9B1-0FE982E40237}" dt="2023-08-09T03:46:59.423" v="4804" actId="1036"/>
          <ac:graphicFrameMkLst>
            <pc:docMk/>
            <pc:sldMk cId="0" sldId="259"/>
            <ac:graphicFrameMk id="11" creationId="{5573D7F3-12AD-C0CD-229F-C6B1DB259103}"/>
          </ac:graphicFrameMkLst>
        </pc:graphicFrameChg>
        <pc:graphicFrameChg chg="mod modGraphic">
          <ac:chgData name="Marichamy MS" userId="b860c7244c7c239b" providerId="LiveId" clId="{D58AC228-E765-49B4-B9B1-0FE982E40237}" dt="2023-08-09T03:47:06.658" v="4825" actId="1036"/>
          <ac:graphicFrameMkLst>
            <pc:docMk/>
            <pc:sldMk cId="0" sldId="259"/>
            <ac:graphicFrameMk id="12" creationId="{E165FDB4-BEA3-2843-C6E5-CDBBB026A0CF}"/>
          </ac:graphicFrameMkLst>
        </pc:graphicFrameChg>
        <pc:graphicFrameChg chg="mod">
          <ac:chgData name="Marichamy MS" userId="b860c7244c7c239b" providerId="LiveId" clId="{D58AC228-E765-49B4-B9B1-0FE982E40237}" dt="2023-08-09T03:48:59.824" v="5263" actId="1036"/>
          <ac:graphicFrameMkLst>
            <pc:docMk/>
            <pc:sldMk cId="0" sldId="259"/>
            <ac:graphicFrameMk id="13" creationId="{E6522660-C07B-5C8C-9DE2-47284BA8A4BB}"/>
          </ac:graphicFrameMkLst>
        </pc:graphicFrameChg>
        <pc:graphicFrameChg chg="mod">
          <ac:chgData name="Marichamy MS" userId="b860c7244c7c239b" providerId="LiveId" clId="{D58AC228-E765-49B4-B9B1-0FE982E40237}" dt="2023-08-09T03:48:15.938" v="5181" actId="1035"/>
          <ac:graphicFrameMkLst>
            <pc:docMk/>
            <pc:sldMk cId="0" sldId="259"/>
            <ac:graphicFrameMk id="14" creationId="{2AD5253B-9A4A-2AEE-EFA6-873889998128}"/>
          </ac:graphicFrameMkLst>
        </pc:graphicFrameChg>
        <pc:picChg chg="mod">
          <ac:chgData name="Marichamy MS" userId="b860c7244c7c239b" providerId="LiveId" clId="{D58AC228-E765-49B4-B9B1-0FE982E40237}" dt="2023-08-09T03:47:37.894" v="4982" actId="1036"/>
          <ac:picMkLst>
            <pc:docMk/>
            <pc:sldMk cId="0" sldId="259"/>
            <ac:picMk id="2050" creationId="{C2148DE9-C0D9-C453-1BDE-3036077E55AC}"/>
          </ac:picMkLst>
        </pc:picChg>
        <pc:picChg chg="mod">
          <ac:chgData name="Marichamy MS" userId="b860c7244c7c239b" providerId="LiveId" clId="{D58AC228-E765-49B4-B9B1-0FE982E40237}" dt="2023-08-09T03:48:54.861" v="5236" actId="1038"/>
          <ac:picMkLst>
            <pc:docMk/>
            <pc:sldMk cId="0" sldId="259"/>
            <ac:picMk id="2057" creationId="{15A934ED-F05B-8045-3917-B557CC0A1BD5}"/>
          </ac:picMkLst>
        </pc:picChg>
        <pc:picChg chg="mod">
          <ac:chgData name="Marichamy MS" userId="b860c7244c7c239b" providerId="LiveId" clId="{D58AC228-E765-49B4-B9B1-0FE982E40237}" dt="2023-08-09T03:48:08.365" v="5136" actId="1076"/>
          <ac:picMkLst>
            <pc:docMk/>
            <pc:sldMk cId="0" sldId="259"/>
            <ac:picMk id="2058" creationId="{A5D57481-D753-8320-8273-53C28BB765A3}"/>
          </ac:picMkLst>
        </pc:picChg>
        <pc:picChg chg="mod">
          <ac:chgData name="Marichamy MS" userId="b860c7244c7c239b" providerId="LiveId" clId="{D58AC228-E765-49B4-B9B1-0FE982E40237}" dt="2023-08-09T03:48:21.731" v="5210" actId="1035"/>
          <ac:picMkLst>
            <pc:docMk/>
            <pc:sldMk cId="0" sldId="259"/>
            <ac:picMk id="2059" creationId="{54590F52-17DD-DFFF-63FB-529EE6578485}"/>
          </ac:picMkLst>
        </pc:picChg>
        <pc:picChg chg="mod">
          <ac:chgData name="Marichamy MS" userId="b860c7244c7c239b" providerId="LiveId" clId="{D58AC228-E765-49B4-B9B1-0FE982E40237}" dt="2023-08-09T03:48:19.740" v="5208" actId="1035"/>
          <ac:picMkLst>
            <pc:docMk/>
            <pc:sldMk cId="0" sldId="259"/>
            <ac:picMk id="2060" creationId="{5F21327A-E8EE-9163-EA9E-F375D0F59697}"/>
          </ac:picMkLst>
        </pc:picChg>
      </pc:sldChg>
      <pc:sldChg chg="add">
        <pc:chgData name="Marichamy MS" userId="b860c7244c7c239b" providerId="LiveId" clId="{D58AC228-E765-49B4-B9B1-0FE982E40237}" dt="2023-08-08T09:21:04.188" v="2"/>
        <pc:sldMkLst>
          <pc:docMk/>
          <pc:sldMk cId="0" sldId="260"/>
        </pc:sldMkLst>
      </pc:sldChg>
      <pc:sldChg chg="del ord">
        <pc:chgData name="Marichamy MS" userId="b860c7244c7c239b" providerId="LiveId" clId="{D58AC228-E765-49B4-B9B1-0FE982E40237}" dt="2023-08-08T09:21:23.700" v="5" actId="47"/>
        <pc:sldMkLst>
          <pc:docMk/>
          <pc:sldMk cId="1067577563" sldId="261"/>
        </pc:sldMkLst>
      </pc:sldChg>
      <pc:sldChg chg="addSp modSp mod">
        <pc:chgData name="Marichamy MS" userId="b860c7244c7c239b" providerId="LiveId" clId="{D58AC228-E765-49B4-B9B1-0FE982E40237}" dt="2023-08-08T13:06:30.167" v="1443" actId="1076"/>
        <pc:sldMkLst>
          <pc:docMk/>
          <pc:sldMk cId="0" sldId="262"/>
        </pc:sldMkLst>
        <pc:spChg chg="mod">
          <ac:chgData name="Marichamy MS" userId="b860c7244c7c239b" providerId="LiveId" clId="{D58AC228-E765-49B4-B9B1-0FE982E40237}" dt="2023-08-08T13:04:59.939" v="1345" actId="207"/>
          <ac:spMkLst>
            <pc:docMk/>
            <pc:sldMk cId="0" sldId="262"/>
            <ac:spMk id="2" creationId="{00000000-0000-0000-0000-000000000000}"/>
          </ac:spMkLst>
        </pc:spChg>
        <pc:picChg chg="add mod">
          <ac:chgData name="Marichamy MS" userId="b860c7244c7c239b" providerId="LiveId" clId="{D58AC228-E765-49B4-B9B1-0FE982E40237}" dt="2023-08-08T13:06:27.590" v="1442" actId="14100"/>
          <ac:picMkLst>
            <pc:docMk/>
            <pc:sldMk cId="0" sldId="262"/>
            <ac:picMk id="3" creationId="{9FD2BCEB-650E-8D4E-91B2-2BA1F1C69E13}"/>
          </ac:picMkLst>
        </pc:picChg>
        <pc:picChg chg="add mod">
          <ac:chgData name="Marichamy MS" userId="b860c7244c7c239b" providerId="LiveId" clId="{D58AC228-E765-49B4-B9B1-0FE982E40237}" dt="2023-08-08T13:06:30.167" v="1443" actId="1076"/>
          <ac:picMkLst>
            <pc:docMk/>
            <pc:sldMk cId="0" sldId="262"/>
            <ac:picMk id="4" creationId="{04EDC597-5559-8CC4-CC9A-37EA29473195}"/>
          </ac:picMkLst>
        </pc:picChg>
        <pc:picChg chg="mod">
          <ac:chgData name="Marichamy MS" userId="b860c7244c7c239b" providerId="LiveId" clId="{D58AC228-E765-49B4-B9B1-0FE982E40237}" dt="2023-08-08T13:05:29.742" v="1426" actId="14100"/>
          <ac:picMkLst>
            <pc:docMk/>
            <pc:sldMk cId="0" sldId="262"/>
            <ac:picMk id="1026" creationId="{00000000-0000-0000-0000-000000000000}"/>
          </ac:picMkLst>
        </pc:picChg>
        <pc:picChg chg="mod">
          <ac:chgData name="Marichamy MS" userId="b860c7244c7c239b" providerId="LiveId" clId="{D58AC228-E765-49B4-B9B1-0FE982E40237}" dt="2023-08-08T13:05:35.465" v="1428" actId="14100"/>
          <ac:picMkLst>
            <pc:docMk/>
            <pc:sldMk cId="0" sldId="262"/>
            <ac:picMk id="1027" creationId="{00000000-0000-0000-0000-000000000000}"/>
          </ac:picMkLst>
        </pc:picChg>
      </pc:sldChg>
      <pc:sldChg chg="ord">
        <pc:chgData name="Marichamy MS" userId="b860c7244c7c239b" providerId="LiveId" clId="{D58AC228-E765-49B4-B9B1-0FE982E40237}" dt="2023-08-09T04:36:28.868" v="5655"/>
        <pc:sldMkLst>
          <pc:docMk/>
          <pc:sldMk cId="0" sldId="263"/>
        </pc:sldMkLst>
      </pc:sldChg>
      <pc:sldChg chg="modSp mod ord">
        <pc:chgData name="Marichamy MS" userId="b860c7244c7c239b" providerId="LiveId" clId="{D58AC228-E765-49B4-B9B1-0FE982E40237}" dt="2023-08-09T04:36:25.687" v="5653"/>
        <pc:sldMkLst>
          <pc:docMk/>
          <pc:sldMk cId="0" sldId="264"/>
        </pc:sldMkLst>
        <pc:spChg chg="mod">
          <ac:chgData name="Marichamy MS" userId="b860c7244c7c239b" providerId="LiveId" clId="{D58AC228-E765-49B4-B9B1-0FE982E40237}" dt="2023-08-08T09:40:28.357" v="372" actId="1035"/>
          <ac:spMkLst>
            <pc:docMk/>
            <pc:sldMk cId="0" sldId="264"/>
            <ac:spMk id="2" creationId="{00000000-0000-0000-0000-000000000000}"/>
          </ac:spMkLst>
        </pc:spChg>
      </pc:sldChg>
      <pc:sldChg chg="del ord">
        <pc:chgData name="Marichamy MS" userId="b860c7244c7c239b" providerId="LiveId" clId="{D58AC228-E765-49B4-B9B1-0FE982E40237}" dt="2023-08-09T04:37:30.093" v="5658" actId="2696"/>
        <pc:sldMkLst>
          <pc:docMk/>
          <pc:sldMk cId="126431953" sldId="265"/>
        </pc:sldMkLst>
      </pc:sldChg>
      <pc:sldChg chg="add del">
        <pc:chgData name="Marichamy MS" userId="b860c7244c7c239b" providerId="LiveId" clId="{D58AC228-E765-49B4-B9B1-0FE982E40237}" dt="2023-08-09T04:44:09.529" v="5691" actId="2696"/>
        <pc:sldMkLst>
          <pc:docMk/>
          <pc:sldMk cId="2453170059" sldId="265"/>
        </pc:sldMkLst>
      </pc:sldChg>
      <pc:sldChg chg="add del">
        <pc:chgData name="Marichamy MS" userId="b860c7244c7c239b" providerId="LiveId" clId="{D58AC228-E765-49B4-B9B1-0FE982E40237}" dt="2023-08-09T04:43:02.861" v="5689" actId="2696"/>
        <pc:sldMkLst>
          <pc:docMk/>
          <pc:sldMk cId="3103432747" sldId="265"/>
        </pc:sldMkLst>
      </pc:sldChg>
      <pc:sldChg chg="add del">
        <pc:chgData name="Marichamy MS" userId="b860c7244c7c239b" providerId="LiveId" clId="{D58AC228-E765-49B4-B9B1-0FE982E40237}" dt="2023-08-09T05:01:07.701" v="6041" actId="2696"/>
        <pc:sldMkLst>
          <pc:docMk/>
          <pc:sldMk cId="3509133152" sldId="265"/>
        </pc:sldMkLst>
      </pc:sldChg>
      <pc:sldChg chg="modSp mod">
        <pc:chgData name="Marichamy MS" userId="b860c7244c7c239b" providerId="LiveId" clId="{D58AC228-E765-49B4-B9B1-0FE982E40237}" dt="2023-08-08T09:40:02.309" v="362" actId="20577"/>
        <pc:sldMkLst>
          <pc:docMk/>
          <pc:sldMk cId="0" sldId="266"/>
        </pc:sldMkLst>
        <pc:spChg chg="mod">
          <ac:chgData name="Marichamy MS" userId="b860c7244c7c239b" providerId="LiveId" clId="{D58AC228-E765-49B4-B9B1-0FE982E40237}" dt="2023-08-08T09:40:02.309" v="362" actId="20577"/>
          <ac:spMkLst>
            <pc:docMk/>
            <pc:sldMk cId="0" sldId="266"/>
            <ac:spMk id="2" creationId="{00000000-0000-0000-0000-000000000000}"/>
          </ac:spMkLst>
        </pc:spChg>
      </pc:sldChg>
      <pc:sldChg chg="modSp add mod">
        <pc:chgData name="Marichamy MS" userId="b860c7244c7c239b" providerId="LiveId" clId="{D58AC228-E765-49B4-B9B1-0FE982E40237}" dt="2023-08-09T04:52:54.648" v="5710" actId="20577"/>
        <pc:sldMkLst>
          <pc:docMk/>
          <pc:sldMk cId="480670614" sldId="267"/>
        </pc:sldMkLst>
        <pc:spChg chg="mod">
          <ac:chgData name="Marichamy MS" userId="b860c7244c7c239b" providerId="LiveId" clId="{D58AC228-E765-49B4-B9B1-0FE982E40237}" dt="2023-08-09T04:52:54.648" v="5710" actId="20577"/>
          <ac:spMkLst>
            <pc:docMk/>
            <pc:sldMk cId="480670614" sldId="267"/>
            <ac:spMk id="2" creationId="{00000000-0000-0000-0000-000000000000}"/>
          </ac:spMkLst>
        </pc:spChg>
      </pc:sldChg>
      <pc:sldChg chg="add del">
        <pc:chgData name="Marichamy MS" userId="b860c7244c7c239b" providerId="LiveId" clId="{D58AC228-E765-49B4-B9B1-0FE982E40237}" dt="2023-08-09T04:44:09.529" v="5691" actId="2696"/>
        <pc:sldMkLst>
          <pc:docMk/>
          <pc:sldMk cId="511686699" sldId="267"/>
        </pc:sldMkLst>
      </pc:sldChg>
      <pc:sldChg chg="add del">
        <pc:chgData name="Marichamy MS" userId="b860c7244c7c239b" providerId="LiveId" clId="{D58AC228-E765-49B4-B9B1-0FE982E40237}" dt="2023-08-09T04:44:09.529" v="5691" actId="2696"/>
        <pc:sldMkLst>
          <pc:docMk/>
          <pc:sldMk cId="206024318" sldId="268"/>
        </pc:sldMkLst>
      </pc:sldChg>
      <pc:sldChg chg="del">
        <pc:chgData name="Marichamy MS" userId="b860c7244c7c239b" providerId="LiveId" clId="{D58AC228-E765-49B4-B9B1-0FE982E40237}" dt="2023-08-09T04:37:30.093" v="5658" actId="2696"/>
        <pc:sldMkLst>
          <pc:docMk/>
          <pc:sldMk cId="2800622713" sldId="268"/>
        </pc:sldMkLst>
        <pc:spChg chg="mod">
          <ac:chgData name="Marichamy MS" userId="b860c7244c7c239b" providerId="LiveId" clId="{D58AC228-E765-49B4-B9B1-0FE982E40237}" dt="2023-08-09T04:52:46.962" v="5699" actId="20577"/>
          <ac:spMkLst>
            <pc:docMk/>
            <pc:sldMk cId="2800622713" sldId="268"/>
            <ac:spMk id="2" creationId="{00000000-0000-0000-0000-000000000000}"/>
          </ac:spMkLst>
        </pc:spChg>
      </pc:sldChg>
      <pc:sldChg chg="add del">
        <pc:chgData name="Marichamy MS" userId="b860c7244c7c239b" providerId="LiveId" clId="{D58AC228-E765-49B4-B9B1-0FE982E40237}" dt="2023-08-09T04:44:09.529" v="5691" actId="2696"/>
        <pc:sldMkLst>
          <pc:docMk/>
          <pc:sldMk cId="437768712" sldId="269"/>
        </pc:sldMkLst>
      </pc:sldChg>
      <pc:sldChg chg="addSp delSp modSp new del mod">
        <pc:chgData name="Marichamy MS" userId="b860c7244c7c239b" providerId="LiveId" clId="{D58AC228-E765-49B4-B9B1-0FE982E40237}" dt="2023-08-09T04:37:30.093" v="5658" actId="2696"/>
        <pc:sldMkLst>
          <pc:docMk/>
          <pc:sldMk cId="2076239434" sldId="269"/>
        </pc:sldMkLst>
        <pc:spChg chg="mod">
          <ac:chgData name="Marichamy MS" userId="b860c7244c7c239b" providerId="LiveId" clId="{D58AC228-E765-49B4-B9B1-0FE982E40237}" dt="2023-08-08T09:39:08.726" v="335" actId="115"/>
          <ac:spMkLst>
            <pc:docMk/>
            <pc:sldMk cId="2076239434" sldId="269"/>
            <ac:spMk id="2" creationId="{886ECF34-7B0F-25B9-149B-855871245D1C}"/>
          </ac:spMkLst>
        </pc:spChg>
        <pc:spChg chg="del mod">
          <ac:chgData name="Marichamy MS" userId="b860c7244c7c239b" providerId="LiveId" clId="{D58AC228-E765-49B4-B9B1-0FE982E40237}" dt="2023-08-08T09:23:08.757" v="16" actId="478"/>
          <ac:spMkLst>
            <pc:docMk/>
            <pc:sldMk cId="2076239434" sldId="269"/>
            <ac:spMk id="3" creationId="{0FD338B8-EC07-4637-0B62-49D7ADCD418E}"/>
          </ac:spMkLst>
        </pc:spChg>
        <pc:spChg chg="add del mod">
          <ac:chgData name="Marichamy MS" userId="b860c7244c7c239b" providerId="LiveId" clId="{D58AC228-E765-49B4-B9B1-0FE982E40237}" dt="2023-08-08T09:22:35.044" v="13"/>
          <ac:spMkLst>
            <pc:docMk/>
            <pc:sldMk cId="2076239434" sldId="269"/>
            <ac:spMk id="4" creationId="{0C2DFE35-8FE8-31F2-2B9E-CC278D53324D}"/>
          </ac:spMkLst>
        </pc:spChg>
        <pc:spChg chg="add del mod">
          <ac:chgData name="Marichamy MS" userId="b860c7244c7c239b" providerId="LiveId" clId="{D58AC228-E765-49B4-B9B1-0FE982E40237}" dt="2023-08-08T09:22:35.044" v="13"/>
          <ac:spMkLst>
            <pc:docMk/>
            <pc:sldMk cId="2076239434" sldId="269"/>
            <ac:spMk id="5" creationId="{D8B7E1B6-89D5-28CE-A788-C4C150C08820}"/>
          </ac:spMkLst>
        </pc:spChg>
        <pc:picChg chg="add del mod">
          <ac:chgData name="Marichamy MS" userId="b860c7244c7c239b" providerId="LiveId" clId="{D58AC228-E765-49B4-B9B1-0FE982E40237}" dt="2023-08-08T09:22:35.044" v="13"/>
          <ac:picMkLst>
            <pc:docMk/>
            <pc:sldMk cId="2076239434" sldId="269"/>
            <ac:picMk id="1025" creationId="{34F99432-B4C3-25E1-FA11-D8B925917FDB}"/>
          </ac:picMkLst>
        </pc:picChg>
        <pc:picChg chg="add del mod">
          <ac:chgData name="Marichamy MS" userId="b860c7244c7c239b" providerId="LiveId" clId="{D58AC228-E765-49B4-B9B1-0FE982E40237}" dt="2023-08-08T09:22:35.044" v="13"/>
          <ac:picMkLst>
            <pc:docMk/>
            <pc:sldMk cId="2076239434" sldId="269"/>
            <ac:picMk id="1026" creationId="{C1839FB2-732C-B307-43B7-86B2B55A7365}"/>
          </ac:picMkLst>
        </pc:picChg>
        <pc:picChg chg="add del mod">
          <ac:chgData name="Marichamy MS" userId="b860c7244c7c239b" providerId="LiveId" clId="{D58AC228-E765-49B4-B9B1-0FE982E40237}" dt="2023-08-08T09:22:35.044" v="13"/>
          <ac:picMkLst>
            <pc:docMk/>
            <pc:sldMk cId="2076239434" sldId="269"/>
            <ac:picMk id="1027" creationId="{58ABA05D-9292-781F-3DFB-751CE25D3D72}"/>
          </ac:picMkLst>
        </pc:picChg>
        <pc:picChg chg="add del mod">
          <ac:chgData name="Marichamy MS" userId="b860c7244c7c239b" providerId="LiveId" clId="{D58AC228-E765-49B4-B9B1-0FE982E40237}" dt="2023-08-08T09:23:08.757" v="16" actId="478"/>
          <ac:picMkLst>
            <pc:docMk/>
            <pc:sldMk cId="2076239434" sldId="269"/>
            <ac:picMk id="1030" creationId="{7896DEF7-FD2A-B18E-1019-E590B53D401B}"/>
          </ac:picMkLst>
        </pc:picChg>
        <pc:picChg chg="add mod">
          <ac:chgData name="Marichamy MS" userId="b860c7244c7c239b" providerId="LiveId" clId="{D58AC228-E765-49B4-B9B1-0FE982E40237}" dt="2023-08-08T09:31:08.728" v="88" actId="1036"/>
          <ac:picMkLst>
            <pc:docMk/>
            <pc:sldMk cId="2076239434" sldId="269"/>
            <ac:picMk id="1031" creationId="{F9B1C500-0006-87EB-8726-FCFB4CF61C01}"/>
          </ac:picMkLst>
        </pc:picChg>
        <pc:picChg chg="add mod">
          <ac:chgData name="Marichamy MS" userId="b860c7244c7c239b" providerId="LiveId" clId="{D58AC228-E765-49B4-B9B1-0FE982E40237}" dt="2023-08-08T09:31:23.663" v="116" actId="14100"/>
          <ac:picMkLst>
            <pc:docMk/>
            <pc:sldMk cId="2076239434" sldId="269"/>
            <ac:picMk id="1032" creationId="{820A0247-B398-D4E5-2EE3-1C1FD81748E6}"/>
          </ac:picMkLst>
        </pc:picChg>
        <pc:picChg chg="add mod">
          <ac:chgData name="Marichamy MS" userId="b860c7244c7c239b" providerId="LiveId" clId="{D58AC228-E765-49B4-B9B1-0FE982E40237}" dt="2023-08-08T09:31:01.506" v="70" actId="1076"/>
          <ac:picMkLst>
            <pc:docMk/>
            <pc:sldMk cId="2076239434" sldId="269"/>
            <ac:picMk id="1033" creationId="{AA2AC324-3901-7E54-4F01-0EA43DD55F67}"/>
          </ac:picMkLst>
        </pc:picChg>
      </pc:sldChg>
      <pc:sldChg chg="add">
        <pc:chgData name="Marichamy MS" userId="b860c7244c7c239b" providerId="LiveId" clId="{D58AC228-E765-49B4-B9B1-0FE982E40237}" dt="2023-08-09T04:44:29.457" v="5692"/>
        <pc:sldMkLst>
          <pc:docMk/>
          <pc:sldMk cId="2773865206" sldId="269"/>
        </pc:sldMkLst>
      </pc:sldChg>
      <pc:sldChg chg="modSp add mod">
        <pc:chgData name="Marichamy MS" userId="b860c7244c7c239b" providerId="LiveId" clId="{D58AC228-E765-49B4-B9B1-0FE982E40237}" dt="2023-08-09T04:53:05.563" v="5719" actId="20577"/>
        <pc:sldMkLst>
          <pc:docMk/>
          <pc:sldMk cId="1419476424" sldId="270"/>
        </pc:sldMkLst>
        <pc:spChg chg="mod">
          <ac:chgData name="Marichamy MS" userId="b860c7244c7c239b" providerId="LiveId" clId="{D58AC228-E765-49B4-B9B1-0FE982E40237}" dt="2023-08-09T04:53:05.563" v="5719" actId="20577"/>
          <ac:spMkLst>
            <pc:docMk/>
            <pc:sldMk cId="1419476424" sldId="270"/>
            <ac:spMk id="2" creationId="{9F3DB3CF-E60D-E7CC-ACCA-7807F9F360BE}"/>
          </ac:spMkLst>
        </pc:spChg>
      </pc:sldChg>
      <pc:sldChg chg="add del">
        <pc:chgData name="Marichamy MS" userId="b860c7244c7c239b" providerId="LiveId" clId="{D58AC228-E765-49B4-B9B1-0FE982E40237}" dt="2023-08-09T04:44:09.529" v="5691" actId="2696"/>
        <pc:sldMkLst>
          <pc:docMk/>
          <pc:sldMk cId="1442161031" sldId="270"/>
        </pc:sldMkLst>
      </pc:sldChg>
      <pc:sldChg chg="addSp delSp modSp new del mod">
        <pc:chgData name="Marichamy MS" userId="b860c7244c7c239b" providerId="LiveId" clId="{D58AC228-E765-49B4-B9B1-0FE982E40237}" dt="2023-08-09T04:37:30.093" v="5658" actId="2696"/>
        <pc:sldMkLst>
          <pc:docMk/>
          <pc:sldMk cId="3821718404" sldId="270"/>
        </pc:sldMkLst>
        <pc:spChg chg="mod">
          <ac:chgData name="Marichamy MS" userId="b860c7244c7c239b" providerId="LiveId" clId="{D58AC228-E765-49B4-B9B1-0FE982E40237}" dt="2023-08-08T09:33:37.486" v="198" actId="1036"/>
          <ac:spMkLst>
            <pc:docMk/>
            <pc:sldMk cId="3821718404" sldId="270"/>
            <ac:spMk id="2" creationId="{9F3DB3CF-E60D-E7CC-ACCA-7807F9F360BE}"/>
          </ac:spMkLst>
        </pc:spChg>
        <pc:spChg chg="del">
          <ac:chgData name="Marichamy MS" userId="b860c7244c7c239b" providerId="LiveId" clId="{D58AC228-E765-49B4-B9B1-0FE982E40237}" dt="2023-08-08T09:33:40.147" v="199" actId="478"/>
          <ac:spMkLst>
            <pc:docMk/>
            <pc:sldMk cId="3821718404" sldId="270"/>
            <ac:spMk id="3" creationId="{A190B724-991B-39FB-1D52-FF421FF87B14}"/>
          </ac:spMkLst>
        </pc:spChg>
        <pc:spChg chg="add del mod">
          <ac:chgData name="Marichamy MS" userId="b860c7244c7c239b" providerId="LiveId" clId="{D58AC228-E765-49B4-B9B1-0FE982E40237}" dt="2023-08-08T09:34:52.991" v="203"/>
          <ac:spMkLst>
            <pc:docMk/>
            <pc:sldMk cId="3821718404" sldId="270"/>
            <ac:spMk id="4" creationId="{566891D0-2141-95E8-109B-934465E2C436}"/>
          </ac:spMkLst>
        </pc:spChg>
        <pc:spChg chg="add del mod">
          <ac:chgData name="Marichamy MS" userId="b860c7244c7c239b" providerId="LiveId" clId="{D58AC228-E765-49B4-B9B1-0FE982E40237}" dt="2023-08-08T09:34:52.991" v="203"/>
          <ac:spMkLst>
            <pc:docMk/>
            <pc:sldMk cId="3821718404" sldId="270"/>
            <ac:spMk id="5" creationId="{3B535022-98A5-2232-5743-C6677351B3BE}"/>
          </ac:spMkLst>
        </pc:spChg>
        <pc:spChg chg="add del mod">
          <ac:chgData name="Marichamy MS" userId="b860c7244c7c239b" providerId="LiveId" clId="{D58AC228-E765-49B4-B9B1-0FE982E40237}" dt="2023-08-08T09:34:52.991" v="203"/>
          <ac:spMkLst>
            <pc:docMk/>
            <pc:sldMk cId="3821718404" sldId="270"/>
            <ac:spMk id="6" creationId="{B90FD568-B307-6B0C-EBF6-B0F0A0404336}"/>
          </ac:spMkLst>
        </pc:spChg>
        <pc:picChg chg="add del mod">
          <ac:chgData name="Marichamy MS" userId="b860c7244c7c239b" providerId="LiveId" clId="{D58AC228-E765-49B4-B9B1-0FE982E40237}" dt="2023-08-08T09:34:52.991" v="203"/>
          <ac:picMkLst>
            <pc:docMk/>
            <pc:sldMk cId="3821718404" sldId="270"/>
            <ac:picMk id="2049" creationId="{D7034E15-717E-7CFC-109F-D05CF9628115}"/>
          </ac:picMkLst>
        </pc:picChg>
        <pc:picChg chg="add del mod">
          <ac:chgData name="Marichamy MS" userId="b860c7244c7c239b" providerId="LiveId" clId="{D58AC228-E765-49B4-B9B1-0FE982E40237}" dt="2023-08-08T09:34:52.991" v="203"/>
          <ac:picMkLst>
            <pc:docMk/>
            <pc:sldMk cId="3821718404" sldId="270"/>
            <ac:picMk id="2050" creationId="{02C7214D-6FB9-3199-E1F8-784B0091E076}"/>
          </ac:picMkLst>
        </pc:picChg>
        <pc:picChg chg="add del mod">
          <ac:chgData name="Marichamy MS" userId="b860c7244c7c239b" providerId="LiveId" clId="{D58AC228-E765-49B4-B9B1-0FE982E40237}" dt="2023-08-08T09:34:52.991" v="203"/>
          <ac:picMkLst>
            <pc:docMk/>
            <pc:sldMk cId="3821718404" sldId="270"/>
            <ac:picMk id="2051" creationId="{03D14ED3-5E6B-9FC7-50CE-99AA2A2EE48B}"/>
          </ac:picMkLst>
        </pc:picChg>
        <pc:picChg chg="add mod">
          <ac:chgData name="Marichamy MS" userId="b860c7244c7c239b" providerId="LiveId" clId="{D58AC228-E765-49B4-B9B1-0FE982E40237}" dt="2023-08-08T09:35:58.834" v="238" actId="1035"/>
          <ac:picMkLst>
            <pc:docMk/>
            <pc:sldMk cId="3821718404" sldId="270"/>
            <ac:picMk id="2055" creationId="{18C56B80-15B4-05C2-2A01-F35B06997440}"/>
          </ac:picMkLst>
        </pc:picChg>
        <pc:picChg chg="add mod">
          <ac:chgData name="Marichamy MS" userId="b860c7244c7c239b" providerId="LiveId" clId="{D58AC228-E765-49B4-B9B1-0FE982E40237}" dt="2023-08-08T09:36:22.201" v="260" actId="14100"/>
          <ac:picMkLst>
            <pc:docMk/>
            <pc:sldMk cId="3821718404" sldId="270"/>
            <ac:picMk id="2056" creationId="{52D06DEB-A2B4-E51B-B994-B033E701772C}"/>
          </ac:picMkLst>
        </pc:picChg>
        <pc:picChg chg="add mod">
          <ac:chgData name="Marichamy MS" userId="b860c7244c7c239b" providerId="LiveId" clId="{D58AC228-E765-49B4-B9B1-0FE982E40237}" dt="2023-08-08T09:36:31.810" v="263" actId="14100"/>
          <ac:picMkLst>
            <pc:docMk/>
            <pc:sldMk cId="3821718404" sldId="270"/>
            <ac:picMk id="2057" creationId="{4C9C3905-C06A-EB2E-E55C-7091AAFA93AB}"/>
          </ac:picMkLst>
        </pc:picChg>
      </pc:sldChg>
      <pc:sldChg chg="add">
        <pc:chgData name="Marichamy MS" userId="b860c7244c7c239b" providerId="LiveId" clId="{D58AC228-E765-49B4-B9B1-0FE982E40237}" dt="2023-08-09T04:44:29.457" v="5692"/>
        <pc:sldMkLst>
          <pc:docMk/>
          <pc:sldMk cId="2393708978" sldId="271"/>
        </pc:sldMkLst>
      </pc:sldChg>
      <pc:sldChg chg="addSp delSp modSp new del mod">
        <pc:chgData name="Marichamy MS" userId="b860c7244c7c239b" providerId="LiveId" clId="{D58AC228-E765-49B4-B9B1-0FE982E40237}" dt="2023-08-09T04:37:30.093" v="5658" actId="2696"/>
        <pc:sldMkLst>
          <pc:docMk/>
          <pc:sldMk cId="3001983457" sldId="271"/>
        </pc:sldMkLst>
        <pc:spChg chg="mod">
          <ac:chgData name="Marichamy MS" userId="b860c7244c7c239b" providerId="LiveId" clId="{D58AC228-E765-49B4-B9B1-0FE982E40237}" dt="2023-08-08T09:37:22.983" v="314" actId="1036"/>
          <ac:spMkLst>
            <pc:docMk/>
            <pc:sldMk cId="3001983457" sldId="271"/>
            <ac:spMk id="2" creationId="{C67CA1BB-126E-B6C3-ADE7-E7DDDC086887}"/>
          </ac:spMkLst>
        </pc:spChg>
        <pc:spChg chg="del">
          <ac:chgData name="Marichamy MS" userId="b860c7244c7c239b" providerId="LiveId" clId="{D58AC228-E765-49B4-B9B1-0FE982E40237}" dt="2023-08-08T09:37:28.723" v="315" actId="478"/>
          <ac:spMkLst>
            <pc:docMk/>
            <pc:sldMk cId="3001983457" sldId="271"/>
            <ac:spMk id="3" creationId="{B699B471-3DEF-0C15-4F5D-B2E50D115576}"/>
          </ac:spMkLst>
        </pc:spChg>
        <pc:spChg chg="add del">
          <ac:chgData name="Marichamy MS" userId="b860c7244c7c239b" providerId="LiveId" clId="{D58AC228-E765-49B4-B9B1-0FE982E40237}" dt="2023-08-08T09:37:07.263" v="266" actId="22"/>
          <ac:spMkLst>
            <pc:docMk/>
            <pc:sldMk cId="3001983457" sldId="271"/>
            <ac:spMk id="5" creationId="{522F5366-8BDB-ACA9-7D3F-56621F719EEF}"/>
          </ac:spMkLst>
        </pc:spChg>
        <pc:picChg chg="add mod">
          <ac:chgData name="Marichamy MS" userId="b860c7244c7c239b" providerId="LiveId" clId="{D58AC228-E765-49B4-B9B1-0FE982E40237}" dt="2023-08-08T09:38:24.718" v="330" actId="14100"/>
          <ac:picMkLst>
            <pc:docMk/>
            <pc:sldMk cId="3001983457" sldId="271"/>
            <ac:picMk id="3074" creationId="{0A8F87C5-0091-BCAF-0A3B-EC8AA4C16C99}"/>
          </ac:picMkLst>
        </pc:picChg>
        <pc:picChg chg="add mod">
          <ac:chgData name="Marichamy MS" userId="b860c7244c7c239b" providerId="LiveId" clId="{D58AC228-E765-49B4-B9B1-0FE982E40237}" dt="2023-08-08T09:38:28.704" v="332" actId="14100"/>
          <ac:picMkLst>
            <pc:docMk/>
            <pc:sldMk cId="3001983457" sldId="271"/>
            <ac:picMk id="3075" creationId="{DFDF703D-9328-E514-43BB-DDAB520479ED}"/>
          </ac:picMkLst>
        </pc:picChg>
        <pc:picChg chg="add mod">
          <ac:chgData name="Marichamy MS" userId="b860c7244c7c239b" providerId="LiveId" clId="{D58AC228-E765-49B4-B9B1-0FE982E40237}" dt="2023-08-08T09:38:36.484" v="334" actId="14100"/>
          <ac:picMkLst>
            <pc:docMk/>
            <pc:sldMk cId="3001983457" sldId="271"/>
            <ac:picMk id="3076" creationId="{3C6F5EA9-2E37-6A59-F449-9F6C77DFFC1B}"/>
          </ac:picMkLst>
        </pc:picChg>
      </pc:sldChg>
      <pc:sldChg chg="add del">
        <pc:chgData name="Marichamy MS" userId="b860c7244c7c239b" providerId="LiveId" clId="{D58AC228-E765-49B4-B9B1-0FE982E40237}" dt="2023-08-09T04:44:09.529" v="5691" actId="2696"/>
        <pc:sldMkLst>
          <pc:docMk/>
          <pc:sldMk cId="3943835039" sldId="271"/>
        </pc:sldMkLst>
      </pc:sldChg>
      <pc:sldChg chg="add">
        <pc:chgData name="Marichamy MS" userId="b860c7244c7c239b" providerId="LiveId" clId="{D58AC228-E765-49B4-B9B1-0FE982E40237}" dt="2023-08-09T01:42:02.565" v="1862"/>
        <pc:sldMkLst>
          <pc:docMk/>
          <pc:sldMk cId="1592044281" sldId="272"/>
        </pc:sldMkLst>
      </pc:sldChg>
      <pc:sldChg chg="addSp delSp modSp new del mod">
        <pc:chgData name="Marichamy MS" userId="b860c7244c7c239b" providerId="LiveId" clId="{D58AC228-E765-49B4-B9B1-0FE982E40237}" dt="2023-08-09T01:41:54.293" v="1861" actId="2696"/>
        <pc:sldMkLst>
          <pc:docMk/>
          <pc:sldMk cId="1859351410" sldId="272"/>
        </pc:sldMkLst>
        <pc:spChg chg="mod">
          <ac:chgData name="Marichamy MS" userId="b860c7244c7c239b" providerId="LiveId" clId="{D58AC228-E765-49B4-B9B1-0FE982E40237}" dt="2023-08-08T12:35:11.166" v="1279" actId="13926"/>
          <ac:spMkLst>
            <pc:docMk/>
            <pc:sldMk cId="1859351410" sldId="272"/>
            <ac:spMk id="2" creationId="{FE58A3AC-7D88-3318-E685-BD69E1005D9A}"/>
          </ac:spMkLst>
        </pc:spChg>
        <pc:spChg chg="del">
          <ac:chgData name="Marichamy MS" userId="b860c7244c7c239b" providerId="LiveId" clId="{D58AC228-E765-49B4-B9B1-0FE982E40237}" dt="2023-08-08T10:08:52.665" v="407" actId="478"/>
          <ac:spMkLst>
            <pc:docMk/>
            <pc:sldMk cId="1859351410" sldId="272"/>
            <ac:spMk id="3" creationId="{DBF560AA-9BCA-D9B6-7E19-C035FEB11198}"/>
          </ac:spMkLst>
        </pc:spChg>
        <pc:spChg chg="add mod">
          <ac:chgData name="Marichamy MS" userId="b860c7244c7c239b" providerId="LiveId" clId="{D58AC228-E765-49B4-B9B1-0FE982E40237}" dt="2023-08-08T12:29:00.150" v="895" actId="1038"/>
          <ac:spMkLst>
            <pc:docMk/>
            <pc:sldMk cId="1859351410" sldId="272"/>
            <ac:spMk id="4" creationId="{83153E49-234F-529C-8521-D058153E9427}"/>
          </ac:spMkLst>
        </pc:spChg>
        <pc:spChg chg="add mod">
          <ac:chgData name="Marichamy MS" userId="b860c7244c7c239b" providerId="LiveId" clId="{D58AC228-E765-49B4-B9B1-0FE982E40237}" dt="2023-08-08T12:31:03.988" v="1201" actId="13926"/>
          <ac:spMkLst>
            <pc:docMk/>
            <pc:sldMk cId="1859351410" sldId="272"/>
            <ac:spMk id="5" creationId="{E8C9BF32-4390-45A4-85DE-44EFD04792FB}"/>
          </ac:spMkLst>
        </pc:spChg>
        <pc:spChg chg="add mod">
          <ac:chgData name="Marichamy MS" userId="b860c7244c7c239b" providerId="LiveId" clId="{D58AC228-E765-49B4-B9B1-0FE982E40237}" dt="2023-08-08T12:32:34.583" v="1225" actId="20577"/>
          <ac:spMkLst>
            <pc:docMk/>
            <pc:sldMk cId="1859351410" sldId="272"/>
            <ac:spMk id="6" creationId="{68702573-274B-E920-C1FD-A656898E401F}"/>
          </ac:spMkLst>
        </pc:spChg>
        <pc:spChg chg="add mod">
          <ac:chgData name="Marichamy MS" userId="b860c7244c7c239b" providerId="LiveId" clId="{D58AC228-E765-49B4-B9B1-0FE982E40237}" dt="2023-08-08T12:33:09.213" v="1255"/>
          <ac:spMkLst>
            <pc:docMk/>
            <pc:sldMk cId="1859351410" sldId="272"/>
            <ac:spMk id="7" creationId="{722AF76F-A0F4-85D6-ADAF-FAB4CFEA9BCB}"/>
          </ac:spMkLst>
        </pc:spChg>
        <pc:picChg chg="add mod">
          <ac:chgData name="Marichamy MS" userId="b860c7244c7c239b" providerId="LiveId" clId="{D58AC228-E765-49B4-B9B1-0FE982E40237}" dt="2023-08-08T10:23:09.600" v="758" actId="1035"/>
          <ac:picMkLst>
            <pc:docMk/>
            <pc:sldMk cId="1859351410" sldId="272"/>
            <ac:picMk id="4098" creationId="{BC0D7E19-C719-E3F4-84D6-7C33927944D3}"/>
          </ac:picMkLst>
        </pc:picChg>
        <pc:picChg chg="add mod">
          <ac:chgData name="Marichamy MS" userId="b860c7244c7c239b" providerId="LiveId" clId="{D58AC228-E765-49B4-B9B1-0FE982E40237}" dt="2023-08-08T12:29:26.766" v="927" actId="1035"/>
          <ac:picMkLst>
            <pc:docMk/>
            <pc:sldMk cId="1859351410" sldId="272"/>
            <ac:picMk id="4099" creationId="{AC530570-FE44-7590-3BEC-9C03E4E94B3E}"/>
          </ac:picMkLst>
        </pc:picChg>
        <pc:picChg chg="add mod">
          <ac:chgData name="Marichamy MS" userId="b860c7244c7c239b" providerId="LiveId" clId="{D58AC228-E765-49B4-B9B1-0FE982E40237}" dt="2023-08-08T10:23:20.885" v="807" actId="1035"/>
          <ac:picMkLst>
            <pc:docMk/>
            <pc:sldMk cId="1859351410" sldId="272"/>
            <ac:picMk id="4100" creationId="{8ABE0479-63EB-72C5-7958-747767A86D23}"/>
          </ac:picMkLst>
        </pc:picChg>
        <pc:picChg chg="add mod">
          <ac:chgData name="Marichamy MS" userId="b860c7244c7c239b" providerId="LiveId" clId="{D58AC228-E765-49B4-B9B1-0FE982E40237}" dt="2023-08-08T12:29:23.942" v="925" actId="1035"/>
          <ac:picMkLst>
            <pc:docMk/>
            <pc:sldMk cId="1859351410" sldId="272"/>
            <ac:picMk id="4101" creationId="{FB915BE1-DC8E-B0E3-8D2F-565BB01ECB2D}"/>
          </ac:picMkLst>
        </pc:picChg>
      </pc:sldChg>
      <pc:sldChg chg="modSp new del mod">
        <pc:chgData name="Marichamy MS" userId="b860c7244c7c239b" providerId="LiveId" clId="{D58AC228-E765-49B4-B9B1-0FE982E40237}" dt="2023-08-08T12:40:29.497" v="1312" actId="47"/>
        <pc:sldMkLst>
          <pc:docMk/>
          <pc:sldMk cId="4215533619" sldId="273"/>
        </pc:sldMkLst>
        <pc:spChg chg="mod">
          <ac:chgData name="Marichamy MS" userId="b860c7244c7c239b" providerId="LiveId" clId="{D58AC228-E765-49B4-B9B1-0FE982E40237}" dt="2023-08-08T12:37:05.072" v="1286"/>
          <ac:spMkLst>
            <pc:docMk/>
            <pc:sldMk cId="4215533619" sldId="273"/>
            <ac:spMk id="3" creationId="{2BD788F4-A0A0-0023-820F-ABBB44C0116D}"/>
          </ac:spMkLst>
        </pc:spChg>
      </pc:sldChg>
      <pc:sldChg chg="delSp modSp new del mod">
        <pc:chgData name="Marichamy MS" userId="b860c7244c7c239b" providerId="LiveId" clId="{D58AC228-E765-49B4-B9B1-0FE982E40237}" dt="2023-08-09T01:41:54.293" v="1861" actId="2696"/>
        <pc:sldMkLst>
          <pc:docMk/>
          <pc:sldMk cId="2080989663" sldId="274"/>
        </pc:sldMkLst>
        <pc:spChg chg="del">
          <ac:chgData name="Marichamy MS" userId="b860c7244c7c239b" providerId="LiveId" clId="{D58AC228-E765-49B4-B9B1-0FE982E40237}" dt="2023-08-08T12:34:27.609" v="1269" actId="478"/>
          <ac:spMkLst>
            <pc:docMk/>
            <pc:sldMk cId="2080989663" sldId="274"/>
            <ac:spMk id="2" creationId="{D182D56C-19EB-201B-11B1-784482F7B8A9}"/>
          </ac:spMkLst>
        </pc:spChg>
        <pc:spChg chg="mod">
          <ac:chgData name="Marichamy MS" userId="b860c7244c7c239b" providerId="LiveId" clId="{D58AC228-E765-49B4-B9B1-0FE982E40237}" dt="2023-08-08T12:34:50.673" v="1274" actId="20577"/>
          <ac:spMkLst>
            <pc:docMk/>
            <pc:sldMk cId="2080989663" sldId="274"/>
            <ac:spMk id="3" creationId="{783829B1-19C0-FC6A-F130-BC869C58F623}"/>
          </ac:spMkLst>
        </pc:spChg>
      </pc:sldChg>
      <pc:sldChg chg="add del">
        <pc:chgData name="Marichamy MS" userId="b860c7244c7c239b" providerId="LiveId" clId="{D58AC228-E765-49B4-B9B1-0FE982E40237}" dt="2023-08-09T03:28:35.950" v="4518" actId="47"/>
        <pc:sldMkLst>
          <pc:docMk/>
          <pc:sldMk cId="3972157464" sldId="274"/>
        </pc:sldMkLst>
      </pc:sldChg>
      <pc:sldChg chg="addSp delSp modSp new del mod">
        <pc:chgData name="Marichamy MS" userId="b860c7244c7c239b" providerId="LiveId" clId="{D58AC228-E765-49B4-B9B1-0FE982E40237}" dt="2023-08-08T12:40:28.250" v="1311" actId="47"/>
        <pc:sldMkLst>
          <pc:docMk/>
          <pc:sldMk cId="1677454412" sldId="275"/>
        </pc:sldMkLst>
        <pc:spChg chg="del mod">
          <ac:chgData name="Marichamy MS" userId="b860c7244c7c239b" providerId="LiveId" clId="{D58AC228-E765-49B4-B9B1-0FE982E40237}" dt="2023-08-08T12:37:29.782" v="1296" actId="22"/>
          <ac:spMkLst>
            <pc:docMk/>
            <pc:sldMk cId="1677454412" sldId="275"/>
            <ac:spMk id="3" creationId="{98F19C7F-3AF2-6CE1-0E81-A039E076C2AD}"/>
          </ac:spMkLst>
        </pc:spChg>
        <pc:picChg chg="add mod ord">
          <ac:chgData name="Marichamy MS" userId="b860c7244c7c239b" providerId="LiveId" clId="{D58AC228-E765-49B4-B9B1-0FE982E40237}" dt="2023-08-08T12:37:49.384" v="1298" actId="14100"/>
          <ac:picMkLst>
            <pc:docMk/>
            <pc:sldMk cId="1677454412" sldId="275"/>
            <ac:picMk id="5" creationId="{80996D92-8F8D-79B1-4F20-CD6C52E65AF5}"/>
          </ac:picMkLst>
        </pc:picChg>
      </pc:sldChg>
      <pc:sldChg chg="addSp delSp modSp new del mod">
        <pc:chgData name="Marichamy MS" userId="b860c7244c7c239b" providerId="LiveId" clId="{D58AC228-E765-49B4-B9B1-0FE982E40237}" dt="2023-08-09T01:41:54.293" v="1861" actId="2696"/>
        <pc:sldMkLst>
          <pc:docMk/>
          <pc:sldMk cId="214150358" sldId="276"/>
        </pc:sldMkLst>
        <pc:spChg chg="del">
          <ac:chgData name="Marichamy MS" userId="b860c7244c7c239b" providerId="LiveId" clId="{D58AC228-E765-49B4-B9B1-0FE982E40237}" dt="2023-08-08T12:39:29.850" v="1301" actId="478"/>
          <ac:spMkLst>
            <pc:docMk/>
            <pc:sldMk cId="214150358" sldId="276"/>
            <ac:spMk id="2" creationId="{4E32C187-8CDE-5821-CEE6-18156C84DB2C}"/>
          </ac:spMkLst>
        </pc:spChg>
        <pc:spChg chg="del">
          <ac:chgData name="Marichamy MS" userId="b860c7244c7c239b" providerId="LiveId" clId="{D58AC228-E765-49B4-B9B1-0FE982E40237}" dt="2023-08-08T12:39:28.246" v="1300" actId="478"/>
          <ac:spMkLst>
            <pc:docMk/>
            <pc:sldMk cId="214150358" sldId="276"/>
            <ac:spMk id="3" creationId="{15110295-41C4-ACFB-C0FE-2D40ACF12A92}"/>
          </ac:spMkLst>
        </pc:spChg>
        <pc:spChg chg="add mod">
          <ac:chgData name="Marichamy MS" userId="b860c7244c7c239b" providerId="LiveId" clId="{D58AC228-E765-49B4-B9B1-0FE982E40237}" dt="2023-08-08T12:40:22.533" v="1310" actId="113"/>
          <ac:spMkLst>
            <pc:docMk/>
            <pc:sldMk cId="214150358" sldId="276"/>
            <ac:spMk id="5" creationId="{F0678458-3877-311A-D1E4-72BD5A27145A}"/>
          </ac:spMkLst>
        </pc:spChg>
      </pc:sldChg>
      <pc:sldChg chg="add del">
        <pc:chgData name="Marichamy MS" userId="b860c7244c7c239b" providerId="LiveId" clId="{D58AC228-E765-49B4-B9B1-0FE982E40237}" dt="2023-08-09T03:28:31.963" v="4517" actId="47"/>
        <pc:sldMkLst>
          <pc:docMk/>
          <pc:sldMk cId="3740734009" sldId="276"/>
        </pc:sldMkLst>
      </pc:sldChg>
      <pc:sldChg chg="addSp delSp modSp new mod">
        <pc:chgData name="Marichamy MS" userId="b860c7244c7c239b" providerId="LiveId" clId="{D58AC228-E765-49B4-B9B1-0FE982E40237}" dt="2023-08-09T04:05:16.056" v="5650" actId="207"/>
        <pc:sldMkLst>
          <pc:docMk/>
          <pc:sldMk cId="80661243" sldId="277"/>
        </pc:sldMkLst>
        <pc:spChg chg="mod">
          <ac:chgData name="Marichamy MS" userId="b860c7244c7c239b" providerId="LiveId" clId="{D58AC228-E765-49B4-B9B1-0FE982E40237}" dt="2023-08-09T04:05:16.056" v="5650" actId="207"/>
          <ac:spMkLst>
            <pc:docMk/>
            <pc:sldMk cId="80661243" sldId="277"/>
            <ac:spMk id="2" creationId="{24EB0CC9-CF4C-7552-BCE5-9926F0538934}"/>
          </ac:spMkLst>
        </pc:spChg>
        <pc:spChg chg="del">
          <ac:chgData name="Marichamy MS" userId="b860c7244c7c239b" providerId="LiveId" clId="{D58AC228-E765-49B4-B9B1-0FE982E40237}" dt="2023-08-08T13:09:54.852" v="1472" actId="478"/>
          <ac:spMkLst>
            <pc:docMk/>
            <pc:sldMk cId="80661243" sldId="277"/>
            <ac:spMk id="3" creationId="{10805E40-71D2-E3B2-2F02-D5AB5FBE8F6D}"/>
          </ac:spMkLst>
        </pc:spChg>
        <pc:spChg chg="add">
          <ac:chgData name="Marichamy MS" userId="b860c7244c7c239b" providerId="LiveId" clId="{D58AC228-E765-49B4-B9B1-0FE982E40237}" dt="2023-08-08T13:09:47.487" v="1469"/>
          <ac:spMkLst>
            <pc:docMk/>
            <pc:sldMk cId="80661243" sldId="277"/>
            <ac:spMk id="4" creationId="{476746C7-6CB1-7AAD-DB0F-FA668194DC0A}"/>
          </ac:spMkLst>
        </pc:spChg>
        <pc:spChg chg="add">
          <ac:chgData name="Marichamy MS" userId="b860c7244c7c239b" providerId="LiveId" clId="{D58AC228-E765-49B4-B9B1-0FE982E40237}" dt="2023-08-08T13:09:47.487" v="1469"/>
          <ac:spMkLst>
            <pc:docMk/>
            <pc:sldMk cId="80661243" sldId="277"/>
            <ac:spMk id="5" creationId="{66C0D011-C67E-88B2-9A64-6A86AD44B770}"/>
          </ac:spMkLst>
        </pc:spChg>
        <pc:picChg chg="add mod">
          <ac:chgData name="Marichamy MS" userId="b860c7244c7c239b" providerId="LiveId" clId="{D58AC228-E765-49B4-B9B1-0FE982E40237}" dt="2023-08-08T13:11:01.026" v="1514" actId="14100"/>
          <ac:picMkLst>
            <pc:docMk/>
            <pc:sldMk cId="80661243" sldId="277"/>
            <ac:picMk id="6145" creationId="{99F0CDA5-D479-992B-8469-18C0C09ED266}"/>
          </ac:picMkLst>
        </pc:picChg>
        <pc:picChg chg="add mod">
          <ac:chgData name="Marichamy MS" userId="b860c7244c7c239b" providerId="LiveId" clId="{D58AC228-E765-49B4-B9B1-0FE982E40237}" dt="2023-08-08T13:11:03.689" v="1515" actId="14100"/>
          <ac:picMkLst>
            <pc:docMk/>
            <pc:sldMk cId="80661243" sldId="277"/>
            <ac:picMk id="6148" creationId="{33205EA2-7580-B2B5-F9B2-EF6E139AC66B}"/>
          </ac:picMkLst>
        </pc:picChg>
        <pc:picChg chg="add mod">
          <ac:chgData name="Marichamy MS" userId="b860c7244c7c239b" providerId="LiveId" clId="{D58AC228-E765-49B4-B9B1-0FE982E40237}" dt="2023-08-08T13:11:08.291" v="1516" actId="1076"/>
          <ac:picMkLst>
            <pc:docMk/>
            <pc:sldMk cId="80661243" sldId="277"/>
            <ac:picMk id="6149" creationId="{5C907472-0A39-8B3E-A1F9-1049DA525125}"/>
          </ac:picMkLst>
        </pc:picChg>
      </pc:sldChg>
      <pc:sldChg chg="addSp delSp modSp new del mod">
        <pc:chgData name="Marichamy MS" userId="b860c7244c7c239b" providerId="LiveId" clId="{D58AC228-E765-49B4-B9B1-0FE982E40237}" dt="2023-08-08T13:06:40.284" v="1444" actId="2696"/>
        <pc:sldMkLst>
          <pc:docMk/>
          <pc:sldMk cId="613027953" sldId="277"/>
        </pc:sldMkLst>
        <pc:spChg chg="mod">
          <ac:chgData name="Marichamy MS" userId="b860c7244c7c239b" providerId="LiveId" clId="{D58AC228-E765-49B4-B9B1-0FE982E40237}" dt="2023-08-08T12:56:47.431" v="1339" actId="20577"/>
          <ac:spMkLst>
            <pc:docMk/>
            <pc:sldMk cId="613027953" sldId="277"/>
            <ac:spMk id="2" creationId="{E68D021B-008A-4606-2A53-D38F6574B2E4}"/>
          </ac:spMkLst>
        </pc:spChg>
        <pc:spChg chg="mod">
          <ac:chgData name="Marichamy MS" userId="b860c7244c7c239b" providerId="LiveId" clId="{D58AC228-E765-49B4-B9B1-0FE982E40237}" dt="2023-08-08T12:56:15.726" v="1317" actId="1076"/>
          <ac:spMkLst>
            <pc:docMk/>
            <pc:sldMk cId="613027953" sldId="277"/>
            <ac:spMk id="3" creationId="{8ACB5987-27BD-107E-EBB5-239752D0AE66}"/>
          </ac:spMkLst>
        </pc:spChg>
        <pc:picChg chg="add del mod">
          <ac:chgData name="Marichamy MS" userId="b860c7244c7c239b" providerId="LiveId" clId="{D58AC228-E765-49B4-B9B1-0FE982E40237}" dt="2023-08-08T13:06:09.378" v="1435" actId="21"/>
          <ac:picMkLst>
            <pc:docMk/>
            <pc:sldMk cId="613027953" sldId="277"/>
            <ac:picMk id="5122" creationId="{645ADA15-B262-4085-AF31-7FC1F9DC3651}"/>
          </ac:picMkLst>
        </pc:picChg>
        <pc:picChg chg="add del mod">
          <ac:chgData name="Marichamy MS" userId="b860c7244c7c239b" providerId="LiveId" clId="{D58AC228-E765-49B4-B9B1-0FE982E40237}" dt="2023-08-08T13:05:51.030" v="1430" actId="21"/>
          <ac:picMkLst>
            <pc:docMk/>
            <pc:sldMk cId="613027953" sldId="277"/>
            <ac:picMk id="5123" creationId="{32CAAD88-1D6A-253E-DB75-D5C2B3D9AA38}"/>
          </ac:picMkLst>
        </pc:picChg>
      </pc:sldChg>
      <pc:sldChg chg="addSp delSp modSp new mod">
        <pc:chgData name="Marichamy MS" userId="b860c7244c7c239b" providerId="LiveId" clId="{D58AC228-E765-49B4-B9B1-0FE982E40237}" dt="2023-08-08T13:12:51.007" v="1601" actId="113"/>
        <pc:sldMkLst>
          <pc:docMk/>
          <pc:sldMk cId="3307941685" sldId="278"/>
        </pc:sldMkLst>
        <pc:spChg chg="add del mod">
          <ac:chgData name="Marichamy MS" userId="b860c7244c7c239b" providerId="LiveId" clId="{D58AC228-E765-49B4-B9B1-0FE982E40237}" dt="2023-08-08T13:12:51.007" v="1601" actId="113"/>
          <ac:spMkLst>
            <pc:docMk/>
            <pc:sldMk cId="3307941685" sldId="278"/>
            <ac:spMk id="2" creationId="{186AAB18-41A1-9086-67C7-B12521064183}"/>
          </ac:spMkLst>
        </pc:spChg>
        <pc:spChg chg="del">
          <ac:chgData name="Marichamy MS" userId="b860c7244c7c239b" providerId="LiveId" clId="{D58AC228-E765-49B4-B9B1-0FE982E40237}" dt="2023-08-08T13:11:31.883" v="1517" actId="478"/>
          <ac:spMkLst>
            <pc:docMk/>
            <pc:sldMk cId="3307941685" sldId="278"/>
            <ac:spMk id="3" creationId="{CA982B86-7A1B-8B82-6F11-BC687A870930}"/>
          </ac:spMkLst>
        </pc:spChg>
        <pc:picChg chg="add del">
          <ac:chgData name="Marichamy MS" userId="b860c7244c7c239b" providerId="LiveId" clId="{D58AC228-E765-49B4-B9B1-0FE982E40237}" dt="2023-08-08T13:11:37.750" v="1520"/>
          <ac:picMkLst>
            <pc:docMk/>
            <pc:sldMk cId="3307941685" sldId="278"/>
            <ac:picMk id="8194" creationId="{708052B0-FD24-0211-F438-E88560101C62}"/>
          </ac:picMkLst>
        </pc:picChg>
        <pc:picChg chg="add mod">
          <ac:chgData name="Marichamy MS" userId="b860c7244c7c239b" providerId="LiveId" clId="{D58AC228-E765-49B4-B9B1-0FE982E40237}" dt="2023-08-08T13:11:54.964" v="1549" actId="1076"/>
          <ac:picMkLst>
            <pc:docMk/>
            <pc:sldMk cId="3307941685" sldId="278"/>
            <ac:picMk id="8195" creationId="{80CD1014-E7FF-5DC5-B378-99E087107350}"/>
          </ac:picMkLst>
        </pc:picChg>
        <pc:picChg chg="add mod">
          <ac:chgData name="Marichamy MS" userId="b860c7244c7c239b" providerId="LiveId" clId="{D58AC228-E765-49B4-B9B1-0FE982E40237}" dt="2023-08-08T13:12:04.281" v="1551" actId="1076"/>
          <ac:picMkLst>
            <pc:docMk/>
            <pc:sldMk cId="3307941685" sldId="278"/>
            <ac:picMk id="8196" creationId="{DDAD120F-E502-A37A-229C-7C0B34A2AFA1}"/>
          </ac:picMkLst>
        </pc:picChg>
        <pc:picChg chg="add mod">
          <ac:chgData name="Marichamy MS" userId="b860c7244c7c239b" providerId="LiveId" clId="{D58AC228-E765-49B4-B9B1-0FE982E40237}" dt="2023-08-08T13:12:17.246" v="1554" actId="1076"/>
          <ac:picMkLst>
            <pc:docMk/>
            <pc:sldMk cId="3307941685" sldId="278"/>
            <ac:picMk id="8197" creationId="{B82F85FF-A526-073B-223B-E681ADB3D866}"/>
          </ac:picMkLst>
        </pc:picChg>
      </pc:sldChg>
      <pc:sldChg chg="addSp delSp modSp new mod">
        <pc:chgData name="Marichamy MS" userId="b860c7244c7c239b" providerId="LiveId" clId="{D58AC228-E765-49B4-B9B1-0FE982E40237}" dt="2023-08-09T01:50:32.727" v="2133"/>
        <pc:sldMkLst>
          <pc:docMk/>
          <pc:sldMk cId="3827156305" sldId="279"/>
        </pc:sldMkLst>
        <pc:spChg chg="del">
          <ac:chgData name="Marichamy MS" userId="b860c7244c7c239b" providerId="LiveId" clId="{D58AC228-E765-49B4-B9B1-0FE982E40237}" dt="2023-08-09T01:20:18.155" v="1604" actId="478"/>
          <ac:spMkLst>
            <pc:docMk/>
            <pc:sldMk cId="3827156305" sldId="279"/>
            <ac:spMk id="2" creationId="{657505C2-FFDC-50F1-C32B-B2479D133E2D}"/>
          </ac:spMkLst>
        </pc:spChg>
        <pc:spChg chg="del">
          <ac:chgData name="Marichamy MS" userId="b860c7244c7c239b" providerId="LiveId" clId="{D58AC228-E765-49B4-B9B1-0FE982E40237}" dt="2023-08-09T01:22:34.112" v="1652" actId="478"/>
          <ac:spMkLst>
            <pc:docMk/>
            <pc:sldMk cId="3827156305" sldId="279"/>
            <ac:spMk id="3" creationId="{C8217B12-6753-D83C-E6C0-540AA15AB1BA}"/>
          </ac:spMkLst>
        </pc:spChg>
        <pc:spChg chg="add del mod">
          <ac:chgData name="Marichamy MS" userId="b860c7244c7c239b" providerId="LiveId" clId="{D58AC228-E765-49B4-B9B1-0FE982E40237}" dt="2023-08-09T01:21:42.451" v="1637"/>
          <ac:spMkLst>
            <pc:docMk/>
            <pc:sldMk cId="3827156305" sldId="279"/>
            <ac:spMk id="5" creationId="{79C60AF1-FDDE-7902-146A-7DE5560F9F8D}"/>
          </ac:spMkLst>
        </pc:spChg>
        <pc:spChg chg="add mod">
          <ac:chgData name="Marichamy MS" userId="b860c7244c7c239b" providerId="LiveId" clId="{D58AC228-E765-49B4-B9B1-0FE982E40237}" dt="2023-08-09T01:50:32.727" v="2133"/>
          <ac:spMkLst>
            <pc:docMk/>
            <pc:sldMk cId="3827156305" sldId="279"/>
            <ac:spMk id="7" creationId="{EF77E9F4-51C8-4B71-026B-27E235823CFB}"/>
          </ac:spMkLst>
        </pc:spChg>
      </pc:sldChg>
      <pc:sldChg chg="new del">
        <pc:chgData name="Marichamy MS" userId="b860c7244c7c239b" providerId="LiveId" clId="{D58AC228-E765-49B4-B9B1-0FE982E40237}" dt="2023-08-09T01:29:01.575" v="1805" actId="47"/>
        <pc:sldMkLst>
          <pc:docMk/>
          <pc:sldMk cId="2987374620" sldId="280"/>
        </pc:sldMkLst>
      </pc:sldChg>
      <pc:sldChg chg="addSp delSp modSp new mod ord">
        <pc:chgData name="Marichamy MS" userId="b860c7244c7c239b" providerId="LiveId" clId="{D58AC228-E765-49B4-B9B1-0FE982E40237}" dt="2023-08-09T02:15:52.895" v="2448" actId="122"/>
        <pc:sldMkLst>
          <pc:docMk/>
          <pc:sldMk cId="2998564864" sldId="280"/>
        </pc:sldMkLst>
        <pc:spChg chg="mod">
          <ac:chgData name="Marichamy MS" userId="b860c7244c7c239b" providerId="LiveId" clId="{D58AC228-E765-49B4-B9B1-0FE982E40237}" dt="2023-08-09T02:14:34.453" v="2368" actId="1036"/>
          <ac:spMkLst>
            <pc:docMk/>
            <pc:sldMk cId="2998564864" sldId="280"/>
            <ac:spMk id="2" creationId="{3F299AE4-95C1-8C35-6375-8B2D52CEC642}"/>
          </ac:spMkLst>
        </pc:spChg>
        <pc:spChg chg="del">
          <ac:chgData name="Marichamy MS" userId="b860c7244c7c239b" providerId="LiveId" clId="{D58AC228-E765-49B4-B9B1-0FE982E40237}" dt="2023-08-09T01:34:09.330" v="1827" actId="3680"/>
          <ac:spMkLst>
            <pc:docMk/>
            <pc:sldMk cId="2998564864" sldId="280"/>
            <ac:spMk id="3" creationId="{26FD34AF-F7B0-6750-0F6B-14BF5CC6E58F}"/>
          </ac:spMkLst>
        </pc:spChg>
        <pc:graphicFrameChg chg="add mod ord modGraphic">
          <ac:chgData name="Marichamy MS" userId="b860c7244c7c239b" providerId="LiveId" clId="{D58AC228-E765-49B4-B9B1-0FE982E40237}" dt="2023-08-09T02:15:52.895" v="2448" actId="122"/>
          <ac:graphicFrameMkLst>
            <pc:docMk/>
            <pc:sldMk cId="2998564864" sldId="280"/>
            <ac:graphicFrameMk id="4" creationId="{37756957-4DAC-3B49-53E8-A4A6325ACC08}"/>
          </ac:graphicFrameMkLst>
        </pc:graphicFrameChg>
      </pc:sldChg>
      <pc:sldChg chg="addSp delSp modSp new mod">
        <pc:chgData name="Marichamy MS" userId="b860c7244c7c239b" providerId="LiveId" clId="{D58AC228-E765-49B4-B9B1-0FE982E40237}" dt="2023-08-09T01:56:52.999" v="2320" actId="1036"/>
        <pc:sldMkLst>
          <pc:docMk/>
          <pc:sldMk cId="4293653043" sldId="281"/>
        </pc:sldMkLst>
        <pc:spChg chg="mod">
          <ac:chgData name="Marichamy MS" userId="b860c7244c7c239b" providerId="LiveId" clId="{D58AC228-E765-49B4-B9B1-0FE982E40237}" dt="2023-08-09T01:56:38.254" v="2303" actId="113"/>
          <ac:spMkLst>
            <pc:docMk/>
            <pc:sldMk cId="4293653043" sldId="281"/>
            <ac:spMk id="2" creationId="{163A75BF-BB1B-E3FC-2D74-9C6762F8C447}"/>
          </ac:spMkLst>
        </pc:spChg>
        <pc:spChg chg="del">
          <ac:chgData name="Marichamy MS" userId="b860c7244c7c239b" providerId="LiveId" clId="{D58AC228-E765-49B4-B9B1-0FE982E40237}" dt="2023-08-09T01:52:04.118" v="2174" actId="478"/>
          <ac:spMkLst>
            <pc:docMk/>
            <pc:sldMk cId="4293653043" sldId="281"/>
            <ac:spMk id="3" creationId="{4E5A38C4-5045-27B1-DAC0-EE4E2BE7B426}"/>
          </ac:spMkLst>
        </pc:spChg>
        <pc:graphicFrameChg chg="add mod modGraphic">
          <ac:chgData name="Marichamy MS" userId="b860c7244c7c239b" providerId="LiveId" clId="{D58AC228-E765-49B4-B9B1-0FE982E40237}" dt="2023-08-09T01:56:52.999" v="2320" actId="1036"/>
          <ac:graphicFrameMkLst>
            <pc:docMk/>
            <pc:sldMk cId="4293653043" sldId="281"/>
            <ac:graphicFrameMk id="4" creationId="{3B0BB1FF-2C6D-2F13-0FC4-17702606C9F7}"/>
          </ac:graphicFrameMkLst>
        </pc:graphicFrameChg>
      </pc:sldChg>
      <pc:sldChg chg="modSp add mod">
        <pc:chgData name="Marichamy MS" userId="b860c7244c7c239b" providerId="LiveId" clId="{D58AC228-E765-49B4-B9B1-0FE982E40237}" dt="2023-08-09T04:42:10.138" v="5687" actId="20577"/>
        <pc:sldMkLst>
          <pc:docMk/>
          <pc:sldMk cId="1710159975" sldId="282"/>
        </pc:sldMkLst>
        <pc:spChg chg="mod">
          <ac:chgData name="Marichamy MS" userId="b860c7244c7c239b" providerId="LiveId" clId="{D58AC228-E765-49B4-B9B1-0FE982E40237}" dt="2023-08-09T04:42:10.138" v="5687" actId="20577"/>
          <ac:spMkLst>
            <pc:docMk/>
            <pc:sldMk cId="1710159975" sldId="282"/>
            <ac:spMk id="2" creationId="{3F299AE4-95C1-8C35-6375-8B2D52CEC642}"/>
          </ac:spMkLst>
        </pc:spChg>
        <pc:graphicFrameChg chg="mod modGraphic">
          <ac:chgData name="Marichamy MS" userId="b860c7244c7c239b" providerId="LiveId" clId="{D58AC228-E765-49B4-B9B1-0FE982E40237}" dt="2023-08-09T03:28:18.918" v="4515" actId="20577"/>
          <ac:graphicFrameMkLst>
            <pc:docMk/>
            <pc:sldMk cId="1710159975" sldId="282"/>
            <ac:graphicFrameMk id="4" creationId="{37756957-4DAC-3B49-53E8-A4A6325ACC08}"/>
          </ac:graphicFrameMkLst>
        </pc:graphicFrameChg>
      </pc:sldChg>
      <pc:sldChg chg="addSp delSp modSp new del mod">
        <pc:chgData name="Marichamy MS" userId="b860c7244c7c239b" providerId="LiveId" clId="{D58AC228-E765-49B4-B9B1-0FE982E40237}" dt="2023-08-09T04:40:27.535" v="5663" actId="2696"/>
        <pc:sldMkLst>
          <pc:docMk/>
          <pc:sldMk cId="192689541" sldId="283"/>
        </pc:sldMkLst>
        <pc:spChg chg="mod">
          <ac:chgData name="Marichamy MS" userId="b860c7244c7c239b" providerId="LiveId" clId="{D58AC228-E765-49B4-B9B1-0FE982E40237}" dt="2023-08-09T03:45:01.834" v="4785" actId="20577"/>
          <ac:spMkLst>
            <pc:docMk/>
            <pc:sldMk cId="192689541" sldId="283"/>
            <ac:spMk id="2" creationId="{7AC7034A-BD84-DEA2-9447-CDA391E09AA4}"/>
          </ac:spMkLst>
        </pc:spChg>
        <pc:spChg chg="del">
          <ac:chgData name="Marichamy MS" userId="b860c7244c7c239b" providerId="LiveId" clId="{D58AC228-E765-49B4-B9B1-0FE982E40237}" dt="2023-08-09T03:30:59.252" v="4549" actId="478"/>
          <ac:spMkLst>
            <pc:docMk/>
            <pc:sldMk cId="192689541" sldId="283"/>
            <ac:spMk id="3" creationId="{DC22F881-A7E4-91DF-1BB1-B2FA000ED434}"/>
          </ac:spMkLst>
        </pc:spChg>
        <pc:spChg chg="add del mod">
          <ac:chgData name="Marichamy MS" userId="b860c7244c7c239b" providerId="LiveId" clId="{D58AC228-E765-49B4-B9B1-0FE982E40237}" dt="2023-08-09T04:38:52.279" v="5662"/>
          <ac:spMkLst>
            <pc:docMk/>
            <pc:sldMk cId="192689541" sldId="283"/>
            <ac:spMk id="5" creationId="{94182127-B55D-D1A5-61CE-AD7CB3A88E2A}"/>
          </ac:spMkLst>
        </pc:spChg>
        <pc:graphicFrameChg chg="add mod modGraphic">
          <ac:chgData name="Marichamy MS" userId="b860c7244c7c239b" providerId="LiveId" clId="{D58AC228-E765-49B4-B9B1-0FE982E40237}" dt="2023-08-09T03:45:26.656" v="4790" actId="14734"/>
          <ac:graphicFrameMkLst>
            <pc:docMk/>
            <pc:sldMk cId="192689541" sldId="283"/>
            <ac:graphicFrameMk id="4" creationId="{2B6E64F5-8DEF-C5D5-B42B-E07A134FB839}"/>
          </ac:graphicFrameMkLst>
        </pc:graphicFrameChg>
      </pc:sldChg>
      <pc:sldChg chg="new del">
        <pc:chgData name="Marichamy MS" userId="b860c7244c7c239b" providerId="LiveId" clId="{D58AC228-E765-49B4-B9B1-0FE982E40237}" dt="2023-08-09T02:19:12.934" v="2460" actId="680"/>
        <pc:sldMkLst>
          <pc:docMk/>
          <pc:sldMk cId="3646242137" sldId="283"/>
        </pc:sldMkLst>
      </pc:sldChg>
      <pc:sldChg chg="new del">
        <pc:chgData name="Marichamy MS" userId="b860c7244c7c239b" providerId="LiveId" clId="{D58AC228-E765-49B4-B9B1-0FE982E40237}" dt="2023-08-09T03:18:26.888" v="4165" actId="47"/>
        <pc:sldMkLst>
          <pc:docMk/>
          <pc:sldMk cId="4140874374" sldId="283"/>
        </pc:sldMkLst>
      </pc:sldChg>
      <pc:sldChg chg="addSp delSp modSp new mod">
        <pc:chgData name="Marichamy MS" userId="b860c7244c7c239b" providerId="LiveId" clId="{D58AC228-E765-49B4-B9B1-0FE982E40237}" dt="2023-08-09T04:00:18.731" v="5387" actId="13926"/>
        <pc:sldMkLst>
          <pc:docMk/>
          <pc:sldMk cId="1014655232" sldId="284"/>
        </pc:sldMkLst>
        <pc:spChg chg="mod">
          <ac:chgData name="Marichamy MS" userId="b860c7244c7c239b" providerId="LiveId" clId="{D58AC228-E765-49B4-B9B1-0FE982E40237}" dt="2023-08-09T03:59:13.546" v="5375" actId="20577"/>
          <ac:spMkLst>
            <pc:docMk/>
            <pc:sldMk cId="1014655232" sldId="284"/>
            <ac:spMk id="2" creationId="{CDE63C42-D544-0832-A227-31F22877CEA0}"/>
          </ac:spMkLst>
        </pc:spChg>
        <pc:spChg chg="add del">
          <ac:chgData name="Marichamy MS" userId="b860c7244c7c239b" providerId="LiveId" clId="{D58AC228-E765-49B4-B9B1-0FE982E40237}" dt="2023-08-09T03:55:48.469" v="5348" actId="3680"/>
          <ac:spMkLst>
            <pc:docMk/>
            <pc:sldMk cId="1014655232" sldId="284"/>
            <ac:spMk id="3" creationId="{102EDC2C-E603-9B18-E3F9-79C898584509}"/>
          </ac:spMkLst>
        </pc:spChg>
        <pc:graphicFrameChg chg="add del mod">
          <ac:chgData name="Marichamy MS" userId="b860c7244c7c239b" providerId="LiveId" clId="{D58AC228-E765-49B4-B9B1-0FE982E40237}" dt="2023-08-09T03:55:36.825" v="5347"/>
          <ac:graphicFrameMkLst>
            <pc:docMk/>
            <pc:sldMk cId="1014655232" sldId="284"/>
            <ac:graphicFrameMk id="4" creationId="{4627583C-71D8-5F03-C423-3DE0311E8976}"/>
          </ac:graphicFrameMkLst>
        </pc:graphicFrameChg>
        <pc:graphicFrameChg chg="add mod ord modGraphic">
          <ac:chgData name="Marichamy MS" userId="b860c7244c7c239b" providerId="LiveId" clId="{D58AC228-E765-49B4-B9B1-0FE982E40237}" dt="2023-08-09T04:00:18.731" v="5387" actId="13926"/>
          <ac:graphicFrameMkLst>
            <pc:docMk/>
            <pc:sldMk cId="1014655232" sldId="284"/>
            <ac:graphicFrameMk id="5" creationId="{92062E8A-83B8-F81C-FCAC-083387B95BE0}"/>
          </ac:graphicFrameMkLst>
        </pc:graphicFrameChg>
      </pc:sldChg>
      <pc:sldChg chg="modSp add del mod">
        <pc:chgData name="Marichamy MS" userId="b860c7244c7c239b" providerId="LiveId" clId="{D58AC228-E765-49B4-B9B1-0FE982E40237}" dt="2023-08-09T03:28:30.335" v="4516" actId="47"/>
        <pc:sldMkLst>
          <pc:docMk/>
          <pc:sldMk cId="3478219829" sldId="284"/>
        </pc:sldMkLst>
        <pc:spChg chg="mod">
          <ac:chgData name="Marichamy MS" userId="b860c7244c7c239b" providerId="LiveId" clId="{D58AC228-E765-49B4-B9B1-0FE982E40237}" dt="2023-08-09T03:25:06.571" v="4381" actId="1036"/>
          <ac:spMkLst>
            <pc:docMk/>
            <pc:sldMk cId="3478219829" sldId="284"/>
            <ac:spMk id="2" creationId="{3F299AE4-95C1-8C35-6375-8B2D52CEC642}"/>
          </ac:spMkLst>
        </pc:spChg>
        <pc:graphicFrameChg chg="mod modGraphic">
          <ac:chgData name="Marichamy MS" userId="b860c7244c7c239b" providerId="LiveId" clId="{D58AC228-E765-49B4-B9B1-0FE982E40237}" dt="2023-08-09T03:26:56.630" v="4491" actId="21"/>
          <ac:graphicFrameMkLst>
            <pc:docMk/>
            <pc:sldMk cId="3478219829" sldId="284"/>
            <ac:graphicFrameMk id="4" creationId="{37756957-4DAC-3B49-53E8-A4A6325ACC08}"/>
          </ac:graphicFrameMkLst>
        </pc:graphicFrameChg>
      </pc:sldChg>
      <pc:sldChg chg="delSp add del mod">
        <pc:chgData name="Marichamy MS" userId="b860c7244c7c239b" providerId="LiveId" clId="{D58AC228-E765-49B4-B9B1-0FE982E40237}" dt="2023-08-09T03:50:18.650" v="5264" actId="47"/>
        <pc:sldMkLst>
          <pc:docMk/>
          <pc:sldMk cId="3640022018" sldId="284"/>
        </pc:sldMkLst>
        <pc:graphicFrameChg chg="del">
          <ac:chgData name="Marichamy MS" userId="b860c7244c7c239b" providerId="LiveId" clId="{D58AC228-E765-49B4-B9B1-0FE982E40237}" dt="2023-08-09T03:46:50.993" v="4792" actId="478"/>
          <ac:graphicFrameMkLst>
            <pc:docMk/>
            <pc:sldMk cId="3640022018" sldId="284"/>
            <ac:graphicFrameMk id="4" creationId="{2B6E64F5-8DEF-C5D5-B42B-E07A134FB839}"/>
          </ac:graphicFrameMkLst>
        </pc:graphicFrameChg>
      </pc:sldChg>
      <pc:sldChg chg="addSp delSp modSp new del mod">
        <pc:chgData name="Marichamy MS" userId="b860c7244c7c239b" providerId="LiveId" clId="{D58AC228-E765-49B4-B9B1-0FE982E40237}" dt="2023-08-09T04:00:24.106" v="5388" actId="47"/>
        <pc:sldMkLst>
          <pc:docMk/>
          <pc:sldMk cId="886696429" sldId="285"/>
        </pc:sldMkLst>
        <pc:spChg chg="del">
          <ac:chgData name="Marichamy MS" userId="b860c7244c7c239b" providerId="LiveId" clId="{D58AC228-E765-49B4-B9B1-0FE982E40237}" dt="2023-08-09T03:56:00.283" v="5350"/>
          <ac:spMkLst>
            <pc:docMk/>
            <pc:sldMk cId="886696429" sldId="285"/>
            <ac:spMk id="3" creationId="{C67DFAE4-8653-DA38-5560-A5F953FA2A06}"/>
          </ac:spMkLst>
        </pc:spChg>
        <pc:graphicFrameChg chg="add mod modGraphic">
          <ac:chgData name="Marichamy MS" userId="b860c7244c7c239b" providerId="LiveId" clId="{D58AC228-E765-49B4-B9B1-0FE982E40237}" dt="2023-08-09T03:58:06.959" v="5368" actId="21"/>
          <ac:graphicFrameMkLst>
            <pc:docMk/>
            <pc:sldMk cId="886696429" sldId="285"/>
            <ac:graphicFrameMk id="4" creationId="{8F889DAA-FBAF-8E33-046A-BD296F4EB1CD}"/>
          </ac:graphicFrameMkLst>
        </pc:graphicFrameChg>
      </pc:sldChg>
      <pc:sldChg chg="new del">
        <pc:chgData name="Marichamy MS" userId="b860c7244c7c239b" providerId="LiveId" clId="{D58AC228-E765-49B4-B9B1-0FE982E40237}" dt="2023-08-09T04:42:57.934" v="5688" actId="47"/>
        <pc:sldMkLst>
          <pc:docMk/>
          <pc:sldMk cId="1069023819" sldId="285"/>
        </pc:sldMkLst>
      </pc:sldChg>
      <pc:sldChg chg="modSp new del mod">
        <pc:chgData name="Marichamy MS" userId="b860c7244c7c239b" providerId="LiveId" clId="{D58AC228-E765-49B4-B9B1-0FE982E40237}" dt="2023-08-09T04:05:27.602" v="5651" actId="47"/>
        <pc:sldMkLst>
          <pc:docMk/>
          <pc:sldMk cId="3113293332" sldId="285"/>
        </pc:sldMkLst>
        <pc:spChg chg="mod">
          <ac:chgData name="Marichamy MS" userId="b860c7244c7c239b" providerId="LiveId" clId="{D58AC228-E765-49B4-B9B1-0FE982E40237}" dt="2023-08-09T04:04:44.603" v="5630" actId="20577"/>
          <ac:spMkLst>
            <pc:docMk/>
            <pc:sldMk cId="3113293332" sldId="285"/>
            <ac:spMk id="3" creationId="{1BDF5B5B-9D24-B4D5-9BA7-138585EF293F}"/>
          </ac:spMkLst>
        </pc:spChg>
      </pc:sldChg>
      <pc:sldChg chg="delSp modSp new mod">
        <pc:chgData name="Marichamy MS" userId="b860c7244c7c239b" providerId="LiveId" clId="{D58AC228-E765-49B4-B9B1-0FE982E40237}" dt="2023-08-09T04:59:12.301" v="6040" actId="20577"/>
        <pc:sldMkLst>
          <pc:docMk/>
          <pc:sldMk cId="3130492085" sldId="285"/>
        </pc:sldMkLst>
        <pc:spChg chg="mod">
          <ac:chgData name="Marichamy MS" userId="b860c7244c7c239b" providerId="LiveId" clId="{D58AC228-E765-49B4-B9B1-0FE982E40237}" dt="2023-08-09T04:59:12.301" v="6040" actId="20577"/>
          <ac:spMkLst>
            <pc:docMk/>
            <pc:sldMk cId="3130492085" sldId="285"/>
            <ac:spMk id="2" creationId="{1BBF459D-08E9-E7AD-44BB-1567558C2D57}"/>
          </ac:spMkLst>
        </pc:spChg>
        <pc:spChg chg="del mod">
          <ac:chgData name="Marichamy MS" userId="b860c7244c7c239b" providerId="LiveId" clId="{D58AC228-E765-49B4-B9B1-0FE982E40237}" dt="2023-08-09T04:57:37.411" v="5924" actId="478"/>
          <ac:spMkLst>
            <pc:docMk/>
            <pc:sldMk cId="3130492085" sldId="285"/>
            <ac:spMk id="3" creationId="{0FB24780-B292-1755-BCF0-AD5ECAA5EAAD}"/>
          </ac:spMkLst>
        </pc:spChg>
      </pc:sldChg>
    </pc:docChg>
  </pc:docChgLst>
  <pc:docChgLst>
    <pc:chgData name="Marichamy MS" userId="b860c7244c7c239b" providerId="LiveId" clId="{1E0052C9-74B1-4F47-94AF-FF3315575359}"/>
    <pc:docChg chg="custSel modSld">
      <pc:chgData name="Marichamy MS" userId="b860c7244c7c239b" providerId="LiveId" clId="{1E0052C9-74B1-4F47-94AF-FF3315575359}" dt="2023-08-09T05:03:01.634" v="135" actId="1037"/>
      <pc:docMkLst>
        <pc:docMk/>
      </pc:docMkLst>
      <pc:sldChg chg="delSp modSp mod">
        <pc:chgData name="Marichamy MS" userId="b860c7244c7c239b" providerId="LiveId" clId="{1E0052C9-74B1-4F47-94AF-FF3315575359}" dt="2023-08-09T05:03:01.634" v="135" actId="1037"/>
        <pc:sldMkLst>
          <pc:docMk/>
          <pc:sldMk cId="1592044281" sldId="272"/>
        </pc:sldMkLst>
        <pc:spChg chg="del">
          <ac:chgData name="Marichamy MS" userId="b860c7244c7c239b" providerId="LiveId" clId="{1E0052C9-74B1-4F47-94AF-FF3315575359}" dt="2023-08-09T05:02:50.091" v="1" actId="478"/>
          <ac:spMkLst>
            <pc:docMk/>
            <pc:sldMk cId="1592044281" sldId="272"/>
            <ac:spMk id="6" creationId="{68702573-274B-E920-C1FD-A656898E401F}"/>
          </ac:spMkLst>
        </pc:spChg>
        <pc:spChg chg="mod">
          <ac:chgData name="Marichamy MS" userId="b860c7244c7c239b" providerId="LiveId" clId="{1E0052C9-74B1-4F47-94AF-FF3315575359}" dt="2023-08-09T05:03:01.634" v="135" actId="1037"/>
          <ac:spMkLst>
            <pc:docMk/>
            <pc:sldMk cId="1592044281" sldId="272"/>
            <ac:spMk id="7" creationId="{722AF76F-A0F4-85D6-ADAF-FAB4CFEA9BCB}"/>
          </ac:spMkLst>
        </pc:spChg>
        <pc:picChg chg="del">
          <ac:chgData name="Marichamy MS" userId="b860c7244c7c239b" providerId="LiveId" clId="{1E0052C9-74B1-4F47-94AF-FF3315575359}" dt="2023-08-09T05:02:48.525" v="0" actId="478"/>
          <ac:picMkLst>
            <pc:docMk/>
            <pc:sldMk cId="1592044281" sldId="272"/>
            <ac:picMk id="4099" creationId="{AC530570-FE44-7590-3BEC-9C03E4E94B3E}"/>
          </ac:picMkLst>
        </pc:picChg>
        <pc:picChg chg="mod">
          <ac:chgData name="Marichamy MS" userId="b860c7244c7c239b" providerId="LiveId" clId="{1E0052C9-74B1-4F47-94AF-FF3315575359}" dt="2023-08-09T05:02:55.874" v="65" actId="1037"/>
          <ac:picMkLst>
            <pc:docMk/>
            <pc:sldMk cId="1592044281" sldId="272"/>
            <ac:picMk id="4101" creationId="{FB915BE1-DC8E-B0E3-8D2F-565BB01ECB2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DD-A9A1-44C2-AA1D-5D93AF2A504B}" type="datetimeFigureOut">
              <a:rPr lang="en-GB" smtClean="0"/>
              <a:pPr/>
              <a:t>09/08/2023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D3424-CA0C-4DA9-ABD8-227C5F6787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79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DD-A9A1-44C2-AA1D-5D93AF2A504B}" type="datetimeFigureOut">
              <a:rPr lang="en-GB" smtClean="0"/>
              <a:pPr/>
              <a:t>09/08/2023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D3424-CA0C-4DA9-ABD8-227C5F6787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364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DD-A9A1-44C2-AA1D-5D93AF2A504B}" type="datetimeFigureOut">
              <a:rPr lang="en-GB" smtClean="0"/>
              <a:pPr/>
              <a:t>09/08/2023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D3424-CA0C-4DA9-ABD8-227C5F6787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26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DD-A9A1-44C2-AA1D-5D93AF2A504B}" type="datetimeFigureOut">
              <a:rPr lang="en-GB" smtClean="0"/>
              <a:pPr/>
              <a:t>09/08/2023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D3424-CA0C-4DA9-ABD8-227C5F6787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223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DD-A9A1-44C2-AA1D-5D93AF2A504B}" type="datetimeFigureOut">
              <a:rPr lang="en-GB" smtClean="0"/>
              <a:pPr/>
              <a:t>09/08/2023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D3424-CA0C-4DA9-ABD8-227C5F6787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196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DD-A9A1-44C2-AA1D-5D93AF2A504B}" type="datetimeFigureOut">
              <a:rPr lang="en-GB" smtClean="0"/>
              <a:pPr/>
              <a:t>09/08/2023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D3424-CA0C-4DA9-ABD8-227C5F6787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441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DD-A9A1-44C2-AA1D-5D93AF2A504B}" type="datetimeFigureOut">
              <a:rPr lang="en-GB" smtClean="0"/>
              <a:pPr/>
              <a:t>09/08/2023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D3424-CA0C-4DA9-ABD8-227C5F6787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029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DD-A9A1-44C2-AA1D-5D93AF2A504B}" type="datetimeFigureOut">
              <a:rPr lang="en-GB" smtClean="0"/>
              <a:pPr/>
              <a:t>09/08/2023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D3424-CA0C-4DA9-ABD8-227C5F6787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020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DD-A9A1-44C2-AA1D-5D93AF2A504B}" type="datetimeFigureOut">
              <a:rPr lang="en-GB" smtClean="0"/>
              <a:pPr/>
              <a:t>09/08/2023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D3424-CA0C-4DA9-ABD8-227C5F6787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3376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3111B-19CB-F3F5-D06C-AD7A6CC59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2DD01-BF8C-B8E2-EBDF-2ACC6ACA23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BF548-FE70-5FE0-E26F-BF8860904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DD-A9A1-44C2-AA1D-5D93AF2A504B}" type="datetimeFigureOut">
              <a:rPr lang="en-GB" smtClean="0"/>
              <a:pPr/>
              <a:t>09/08/2023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2EF11-BF15-FA2D-C919-669550E9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005F2-8DA9-AFAC-0E1B-DD19EB05D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D3424-CA0C-4DA9-ABD8-227C5F6787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726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DD-A9A1-44C2-AA1D-5D93AF2A504B}" type="datetimeFigureOut">
              <a:rPr lang="en-GB" smtClean="0"/>
              <a:pPr/>
              <a:t>09/08/2023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D3424-CA0C-4DA9-ABD8-227C5F6787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9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DD-A9A1-44C2-AA1D-5D93AF2A504B}" type="datetimeFigureOut">
              <a:rPr lang="en-GB" smtClean="0"/>
              <a:pPr/>
              <a:t>09/08/2023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D3424-CA0C-4DA9-ABD8-227C5F6787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524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DD-A9A1-44C2-AA1D-5D93AF2A504B}" type="datetimeFigureOut">
              <a:rPr lang="en-GB" smtClean="0"/>
              <a:pPr/>
              <a:t>09/08/2023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D3424-CA0C-4DA9-ABD8-227C5F6787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18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DD-A9A1-44C2-AA1D-5D93AF2A504B}" type="datetimeFigureOut">
              <a:rPr lang="en-GB" smtClean="0"/>
              <a:pPr/>
              <a:t>09/08/2023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D3424-CA0C-4DA9-ABD8-227C5F6787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625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DD-A9A1-44C2-AA1D-5D93AF2A504B}" type="datetimeFigureOut">
              <a:rPr lang="en-GB" smtClean="0"/>
              <a:pPr/>
              <a:t>09/08/2023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D3424-CA0C-4DA9-ABD8-227C5F6787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168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DD-A9A1-44C2-AA1D-5D93AF2A504B}" type="datetimeFigureOut">
              <a:rPr lang="en-GB" smtClean="0"/>
              <a:pPr/>
              <a:t>09/08/2023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D3424-CA0C-4DA9-ABD8-227C5F6787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455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DD-A9A1-44C2-AA1D-5D93AF2A504B}" type="datetimeFigureOut">
              <a:rPr lang="en-GB" smtClean="0"/>
              <a:pPr/>
              <a:t>09/08/2023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D3424-CA0C-4DA9-ABD8-227C5F6787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28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BA4DD-A9A1-44C2-AA1D-5D93AF2A504B}" type="datetimeFigureOut">
              <a:rPr lang="en-GB" smtClean="0"/>
              <a:pPr/>
              <a:t>09/08/2023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D3424-CA0C-4DA9-ABD8-227C5F6787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521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78000"/>
                <a:shade val="100000"/>
                <a:hueMod val="136000"/>
                <a:satMod val="160000"/>
                <a:alpha val="42000"/>
                <a:lumMod val="99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AFBA4DD-A9A1-44C2-AA1D-5D93AF2A504B}" type="datetimeFigureOut">
              <a:rPr lang="en-GB" smtClean="0"/>
              <a:pPr/>
              <a:t>09/08/2023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04D3424-CA0C-4DA9-ABD8-227C5F6787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25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F77E9F4-51C8-4B71-026B-27E235823CFB}"/>
              </a:ext>
            </a:extLst>
          </p:cNvPr>
          <p:cNvSpPr txBox="1"/>
          <p:nvPr/>
        </p:nvSpPr>
        <p:spPr>
          <a:xfrm>
            <a:off x="1328469" y="319177"/>
            <a:ext cx="9946256" cy="7417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b="1" i="0" u="none" strike="noStrike" baseline="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i="0" u="none" strike="noStrike" baseline="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Pandit Jawaharlal Nehru college of Agriculture and Research Institute, Karaikal - 609603 </a:t>
            </a:r>
          </a:p>
          <a:p>
            <a:pPr algn="ctr"/>
            <a:endParaRPr lang="en-US" sz="2800" b="1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8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 on strengthening of infrastructure facilities </a:t>
            </a:r>
            <a:r>
              <a:rPr lang="en-I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IN" sz="28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</a:p>
          <a:p>
            <a:pPr algn="ctr"/>
            <a:r>
              <a:rPr lang="en-IN" sz="28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Horticulture under DBT- Star College Scheme</a:t>
            </a:r>
          </a:p>
          <a:p>
            <a:pPr algn="ctr"/>
            <a:endParaRPr lang="en-I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IN" sz="2800" b="1" i="0" u="none" strike="noStrike" baseline="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Advisory Committee Meeting on 09.08.2023</a:t>
            </a:r>
          </a:p>
          <a:p>
            <a:pPr algn="ctr"/>
            <a:endParaRPr lang="en-IN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sz="2800" b="1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IN" sz="2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156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F459D-08E9-E7AD-44BB-1567558C2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266161"/>
            <a:ext cx="10364451" cy="1596177"/>
          </a:xfrm>
        </p:spPr>
        <p:txBody>
          <a:bodyPr>
            <a:normAutofit/>
          </a:bodyPr>
          <a:lstStyle/>
          <a:p>
            <a:r>
              <a:rPr lang="en-I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SKILLs TRAINING RECEIVED by the students with the support of </a:t>
            </a:r>
            <a:r>
              <a:rPr lang="en-I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dbt-scs</a:t>
            </a:r>
            <a:endParaRPr lang="en-I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492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6" y="195944"/>
            <a:ext cx="11930743" cy="705394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HANDS-ON TRAINING on PREPARATION OF DEHYDRATED BITTER GOURD</a:t>
            </a: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6055" y="953587"/>
            <a:ext cx="2965269" cy="2926081"/>
          </a:xfrm>
          <a:prstGeom prst="rect">
            <a:avLst/>
          </a:prstGeom>
          <a:noFill/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389" y="1277710"/>
            <a:ext cx="3038475" cy="2266950"/>
          </a:xfrm>
          <a:prstGeom prst="rect">
            <a:avLst/>
          </a:prstGeom>
          <a:noFill/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94469" y="1136469"/>
            <a:ext cx="3487782" cy="2634548"/>
          </a:xfrm>
          <a:prstGeom prst="rect">
            <a:avLst/>
          </a:prstGeom>
          <a:noFill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/>
          <a:srcRect l="813" t="8319" r="5258"/>
          <a:stretch>
            <a:fillRect/>
          </a:stretch>
        </p:blipFill>
        <p:spPr bwMode="auto">
          <a:xfrm>
            <a:off x="3396343" y="3924300"/>
            <a:ext cx="5086350" cy="2933700"/>
          </a:xfrm>
          <a:prstGeom prst="rect">
            <a:avLst/>
          </a:prstGeom>
          <a:noFill/>
        </p:spPr>
      </p:pic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22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ECF34-7B0F-25B9-149B-855871245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3294"/>
            <a:ext cx="10364451" cy="571928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HANDS-ON TRAINING ABOUT PREPARATION OF DEHYDRATED CHILLI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F9B1C500-0006-87EB-8726-FCFB4CF61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8"/>
          <a:stretch>
            <a:fillRect/>
          </a:stretch>
        </p:blipFill>
        <p:spPr bwMode="auto">
          <a:xfrm>
            <a:off x="682908" y="535288"/>
            <a:ext cx="4199643" cy="268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20A0247-B398-D4E5-2EE3-1C1FD8174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2"/>
          <a:stretch>
            <a:fillRect/>
          </a:stretch>
        </p:blipFill>
        <p:spPr bwMode="auto">
          <a:xfrm>
            <a:off x="6039838" y="539609"/>
            <a:ext cx="4152287" cy="268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>
            <a:extLst>
              <a:ext uri="{FF2B5EF4-FFF2-40B4-BE49-F238E27FC236}">
                <a16:creationId xmlns:a16="http://schemas.microsoft.com/office/drawing/2014/main" id="{AA2AC324-3901-7E54-4F01-0EA43DD55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4"/>
          <a:stretch>
            <a:fillRect/>
          </a:stretch>
        </p:blipFill>
        <p:spPr bwMode="auto">
          <a:xfrm>
            <a:off x="2431929" y="3429000"/>
            <a:ext cx="57531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865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DB3CF-E60D-E7CC-ACCA-7807F9F36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02847"/>
            <a:ext cx="10364451" cy="382153"/>
          </a:xfrm>
        </p:spPr>
        <p:txBody>
          <a:bodyPr>
            <a:normAutofit fontScale="90000"/>
          </a:bodyPr>
          <a:lstStyle/>
          <a:p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HANDS-ON TRAINING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on 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PREPARATION OF DEHYDRATED cluster bean</a:t>
            </a:r>
            <a:br>
              <a:rPr lang="en-IN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2055" name="Picture 7">
            <a:extLst>
              <a:ext uri="{FF2B5EF4-FFF2-40B4-BE49-F238E27FC236}">
                <a16:creationId xmlns:a16="http://schemas.microsoft.com/office/drawing/2014/main" id="{18C56B80-15B4-05C2-2A01-F35B06997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258" y="682806"/>
            <a:ext cx="3335558" cy="321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52D06DEB-A2B4-E51B-B994-B033E7017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t="1280" r="21773"/>
          <a:stretch>
            <a:fillRect/>
          </a:stretch>
        </p:blipFill>
        <p:spPr bwMode="auto">
          <a:xfrm>
            <a:off x="5986181" y="682806"/>
            <a:ext cx="3287215" cy="321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4C9C3905-C06A-EB2E-E55C-7091AAFA9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7" t="21834" r="2290" b="10258"/>
          <a:stretch>
            <a:fillRect/>
          </a:stretch>
        </p:blipFill>
        <p:spPr bwMode="auto">
          <a:xfrm>
            <a:off x="4071667" y="4058260"/>
            <a:ext cx="2602751" cy="276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476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086" y="265816"/>
            <a:ext cx="10894423" cy="387323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HANDS-ON TRAINING on PREPARATION OF rose GULKAND</a:t>
            </a: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764" y="849085"/>
            <a:ext cx="4627178" cy="3239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3416" y="770709"/>
            <a:ext cx="4872445" cy="3354798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97235" y="4314772"/>
            <a:ext cx="3383280" cy="2543228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50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CA1BB-126E-B6C3-ADE7-E7DDDC08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61650"/>
            <a:ext cx="10364451" cy="373517"/>
          </a:xfrm>
        </p:spPr>
        <p:txBody>
          <a:bodyPr>
            <a:normAutofit fontScale="90000"/>
          </a:bodyPr>
          <a:lstStyle/>
          <a:p>
            <a:pPr marL="685800"/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HANDS-ON TRAINING ABOUT PREPARATION OF HIBISCUS SQUASH</a:t>
            </a:r>
            <a:br>
              <a:rPr lang="en-IN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 </a:t>
            </a:r>
            <a:br>
              <a:rPr lang="en-IN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endParaRPr lang="en-IN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A8F87C5-0091-BCAF-0A3B-EC8AA4C16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r="14017" b="30862"/>
          <a:stretch>
            <a:fillRect/>
          </a:stretch>
        </p:blipFill>
        <p:spPr bwMode="auto">
          <a:xfrm>
            <a:off x="1500371" y="731217"/>
            <a:ext cx="4106466" cy="289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DFDF703D-9328-E514-43BB-DDAB52047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" t="1492" r="20369"/>
          <a:stretch>
            <a:fillRect/>
          </a:stretch>
        </p:blipFill>
        <p:spPr bwMode="auto">
          <a:xfrm>
            <a:off x="6712536" y="731217"/>
            <a:ext cx="3846196" cy="2891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C6F5EA9-2E37-6A59-F449-9F6C77DFF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9" t="1572"/>
          <a:stretch>
            <a:fillRect/>
          </a:stretch>
        </p:blipFill>
        <p:spPr bwMode="auto">
          <a:xfrm>
            <a:off x="4054415" y="3760080"/>
            <a:ext cx="3416060" cy="3036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708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ECA597-4406-8CCF-EA48-59FB31C773A1}"/>
              </a:ext>
            </a:extLst>
          </p:cNvPr>
          <p:cNvSpPr txBox="1"/>
          <p:nvPr/>
        </p:nvSpPr>
        <p:spPr>
          <a:xfrm>
            <a:off x="776377" y="2795287"/>
            <a:ext cx="90987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Visit to Industry and Important Labs</a:t>
            </a:r>
            <a:endParaRPr lang="en-I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76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017" y="597325"/>
            <a:ext cx="11364686" cy="831460"/>
          </a:xfrm>
          <a:effectLst/>
        </p:spPr>
        <p:txBody>
          <a:bodyPr>
            <a:norm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Annapoorna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organic manure production unit,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Karikalpalayam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farm,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Bengaluru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0880" y="2638697"/>
            <a:ext cx="5218011" cy="305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5610" t="16931"/>
          <a:stretch>
            <a:fillRect/>
          </a:stretch>
        </p:blipFill>
        <p:spPr bwMode="auto">
          <a:xfrm>
            <a:off x="78733" y="2638697"/>
            <a:ext cx="6875096" cy="3056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77" y="174375"/>
            <a:ext cx="10742649" cy="45264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Multiplex Drones </a:t>
            </a:r>
            <a:r>
              <a:rPr lang="en-US" b="1" dirty="0" err="1">
                <a:solidFill>
                  <a:srgbClr val="00B050"/>
                </a:solidFill>
              </a:rPr>
              <a:t>Pvt.Ltd</a:t>
            </a:r>
            <a:r>
              <a:rPr lang="en-US" b="1" dirty="0">
                <a:solidFill>
                  <a:srgbClr val="00B050"/>
                </a:solidFill>
              </a:rPr>
              <a:t>., </a:t>
            </a:r>
            <a:r>
              <a:rPr lang="en-US" b="1" dirty="0" err="1">
                <a:solidFill>
                  <a:srgbClr val="00B050"/>
                </a:solidFill>
              </a:rPr>
              <a:t>Vijaya</a:t>
            </a:r>
            <a:r>
              <a:rPr lang="en-US" b="1" dirty="0">
                <a:solidFill>
                  <a:srgbClr val="00B050"/>
                </a:solidFill>
              </a:rPr>
              <a:t> Nagar, </a:t>
            </a:r>
            <a:r>
              <a:rPr lang="en-US" b="1" dirty="0" err="1">
                <a:solidFill>
                  <a:srgbClr val="00B050"/>
                </a:solidFill>
              </a:rPr>
              <a:t>Bengaluru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83" y="666205"/>
            <a:ext cx="5573713" cy="282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3417" y="731520"/>
            <a:ext cx="5559425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1313" y="3619676"/>
            <a:ext cx="7694023" cy="308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9872"/>
            <a:ext cx="10364451" cy="66164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Indo American Hybrid Seeds Private Ltd,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Bengaluru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960" y="744580"/>
            <a:ext cx="4944330" cy="345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2423" y="754562"/>
            <a:ext cx="5473337" cy="3483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b="11429"/>
          <a:stretch>
            <a:fillRect/>
          </a:stretch>
        </p:blipFill>
        <p:spPr bwMode="auto">
          <a:xfrm>
            <a:off x="3592285" y="4336870"/>
            <a:ext cx="6259739" cy="252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431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75BF-BB1B-E3FC-2D74-9C6762F8C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170610"/>
            <a:ext cx="10364451" cy="865226"/>
          </a:xfrm>
        </p:spPr>
        <p:txBody>
          <a:bodyPr>
            <a:normAutofit fontScale="90000"/>
          </a:bodyPr>
          <a:lstStyle/>
          <a:p>
            <a:r>
              <a:rPr lang="en-I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COURSES OFFERED BY THE DEPARTMENT OF HORTICULTURE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0BB1FF-2C6D-2F13-0FC4-17702606C9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202975"/>
              </p:ext>
            </p:extLst>
          </p:nvPr>
        </p:nvGraphicFramePr>
        <p:xfrm>
          <a:off x="1302588" y="3019240"/>
          <a:ext cx="9213012" cy="192354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213012">
                  <a:extLst>
                    <a:ext uri="{9D8B030D-6E8A-4147-A177-3AD203B41FA5}">
                      <a16:colId xmlns:a16="http://schemas.microsoft.com/office/drawing/2014/main" val="1334756887"/>
                    </a:ext>
                  </a:extLst>
                </a:gridCol>
              </a:tblGrid>
              <a:tr h="14837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B.Sc. (Hons.) Agriculture</a:t>
                      </a:r>
                      <a:endParaRPr lang="en-IN" sz="28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B.Sc. (Hons.) Horticulture</a:t>
                      </a:r>
                      <a:endParaRPr lang="en-IN" sz="28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M.Sc. (Horticulture) in Vegetable Science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Ph.D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(Horticulture) in 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Vegetable Science (To be offered)</a:t>
                      </a:r>
                      <a:endParaRPr lang="en-IN" sz="2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55334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3653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274E5102-420D-228F-9D72-10D789446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56" y="2796816"/>
            <a:ext cx="5681178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0DDC07C-BD36-446F-C9E7-36B2A7CB1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819" y="2796816"/>
            <a:ext cx="5851525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672559-F059-0A25-DC40-B9E6FC1DC549}"/>
              </a:ext>
            </a:extLst>
          </p:cNvPr>
          <p:cNvSpPr txBox="1">
            <a:spLocks/>
          </p:cNvSpPr>
          <p:nvPr/>
        </p:nvSpPr>
        <p:spPr>
          <a:xfrm>
            <a:off x="544461" y="486306"/>
            <a:ext cx="11103077" cy="13816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cap="none" dirty="0">
                <a:solidFill>
                  <a:srgbClr val="000000"/>
                </a:solidFill>
                <a:latin typeface="Sitka Heading" panose="02000505000000020004" pitchFamily="2" charset="0"/>
                <a:ea typeface="MS Mincho" panose="02020609040205080304" pitchFamily="49" charset="-128"/>
              </a:rPr>
              <a:t>SEMIO-CHEMICAL LABORATORY OF </a:t>
            </a:r>
            <a:r>
              <a:rPr lang="en-US" sz="2800" b="1" cap="none" dirty="0">
                <a:latin typeface="Sitka Heading" panose="02000505000000020004" pitchFamily="2" charset="0"/>
                <a:ea typeface="MS Mincho" panose="02020609040205080304" pitchFamily="49" charset="-128"/>
              </a:rPr>
              <a:t>GPS INSTITUTE OF AGRICULTURE &amp; MANAGEMENT,</a:t>
            </a:r>
            <a:r>
              <a:rPr lang="en-US" sz="2800" b="1" cap="none" dirty="0">
                <a:solidFill>
                  <a:srgbClr val="000000"/>
                </a:solidFill>
                <a:latin typeface="Sitka Heading" panose="02000505000000020004" pitchFamily="2" charset="0"/>
                <a:ea typeface="MS Mincho" panose="02020609040205080304" pitchFamily="49" charset="-128"/>
              </a:rPr>
              <a:t> PEENYA, BENGALURU</a:t>
            </a:r>
            <a:endParaRPr lang="en-GB" sz="6000" b="1" cap="none" dirty="0">
              <a:latin typeface="Sitka Heading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635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3851" y="174376"/>
            <a:ext cx="10554789" cy="406650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gamma rays chamber at IIHR, Bangalore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4" y="642530"/>
            <a:ext cx="5484813" cy="327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r="10780"/>
          <a:stretch>
            <a:fillRect/>
          </a:stretch>
        </p:blipFill>
        <p:spPr bwMode="auto">
          <a:xfrm>
            <a:off x="6096000" y="594214"/>
            <a:ext cx="5556732" cy="327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FD2BCEB-650E-8D4E-91B2-2BA1F1C69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4126948"/>
            <a:ext cx="3948319" cy="257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4EDC597-5559-8CC4-CC9A-37EA29473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4" y="4161384"/>
            <a:ext cx="3948319" cy="242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182878"/>
            <a:ext cx="10364451" cy="574767"/>
          </a:xfrm>
        </p:spPr>
        <p:txBody>
          <a:bodyPr>
            <a:normAutofit/>
          </a:bodyPr>
          <a:lstStyle/>
          <a:p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Pavithran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mango pulping unit,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Paiyur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Krishnagiri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5725" r="3556"/>
          <a:stretch>
            <a:fillRect/>
          </a:stretch>
        </p:blipFill>
        <p:spPr bwMode="auto">
          <a:xfrm>
            <a:off x="313509" y="966652"/>
            <a:ext cx="5225142" cy="2854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7574" y="953590"/>
            <a:ext cx="5735123" cy="286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49" y="3984171"/>
            <a:ext cx="5261501" cy="2770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08133" y="3961685"/>
            <a:ext cx="5900689" cy="277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B0CC9-CF4C-7552-BCE5-9926F0538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53366"/>
            <a:ext cx="10364451" cy="533400"/>
          </a:xfrm>
        </p:spPr>
        <p:txBody>
          <a:bodyPr>
            <a:normAutofit fontScale="90000"/>
          </a:bodyPr>
          <a:lstStyle/>
          <a:p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EXPOSURE VISIT- </a:t>
            </a:r>
            <a:b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</a:br>
            <a:r>
              <a:rPr lang="en-US" sz="1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protected cultivation of Vegetable Crops</a:t>
            </a:r>
            <a:endParaRPr lang="en-IN" dirty="0">
              <a:solidFill>
                <a:srgbClr val="00B050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76746C7-6CB1-7AAD-DB0F-FA668194D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pic>
        <p:nvPicPr>
          <p:cNvPr id="6145" name="Picture 1">
            <a:extLst>
              <a:ext uri="{FF2B5EF4-FFF2-40B4-BE49-F238E27FC236}">
                <a16:creationId xmlns:a16="http://schemas.microsoft.com/office/drawing/2014/main" id="{99F0CDA5-D479-992B-8469-18C0C09ED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" y="1246188"/>
            <a:ext cx="5245146" cy="236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66C0D011-C67E-88B2-9A64-6A86AD44B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431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33205EA2-7580-B2B5-F9B2-EF6E139AC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29" y="1246188"/>
            <a:ext cx="5181062" cy="236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5C907472-0A39-8B3E-A1F9-1049DA525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25" y="4002694"/>
            <a:ext cx="4432301" cy="202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61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AAB18-41A1-9086-67C7-B1252106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83237"/>
            <a:ext cx="10364451" cy="463523"/>
          </a:xfrm>
        </p:spPr>
        <p:txBody>
          <a:bodyPr>
            <a:normAutofit/>
          </a:bodyPr>
          <a:lstStyle/>
          <a:p>
            <a:r>
              <a:rPr lang="en-IN" sz="1800" b="1" dirty="0">
                <a:solidFill>
                  <a:srgbClr val="FF000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Practical exposure on vertical gardening</a:t>
            </a:r>
          </a:p>
        </p:txBody>
      </p:sp>
      <p:pic>
        <p:nvPicPr>
          <p:cNvPr id="8195" name="Picture 3">
            <a:extLst>
              <a:ext uri="{FF2B5EF4-FFF2-40B4-BE49-F238E27FC236}">
                <a16:creationId xmlns:a16="http://schemas.microsoft.com/office/drawing/2014/main" id="{80CD1014-E7FF-5DC5-B378-99E087107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5" y="1018223"/>
            <a:ext cx="50688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DDAD120F-E502-A37A-229C-7C0B34A2A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708" y="992823"/>
            <a:ext cx="5119687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B82F85FF-A526-073B-223B-E681ADB3D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8" y="3575686"/>
            <a:ext cx="5119687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941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555A952-F4C8-7038-CF29-6E47C7C1EA8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09922" y="577061"/>
          <a:ext cx="9583946" cy="628093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75768">
                  <a:extLst>
                    <a:ext uri="{9D8B030D-6E8A-4147-A177-3AD203B41FA5}">
                      <a16:colId xmlns:a16="http://schemas.microsoft.com/office/drawing/2014/main" val="3372459884"/>
                    </a:ext>
                  </a:extLst>
                </a:gridCol>
                <a:gridCol w="3631761">
                  <a:extLst>
                    <a:ext uri="{9D8B030D-6E8A-4147-A177-3AD203B41FA5}">
                      <a16:colId xmlns:a16="http://schemas.microsoft.com/office/drawing/2014/main" val="163639914"/>
                    </a:ext>
                  </a:extLst>
                </a:gridCol>
                <a:gridCol w="1382735">
                  <a:extLst>
                    <a:ext uri="{9D8B030D-6E8A-4147-A177-3AD203B41FA5}">
                      <a16:colId xmlns:a16="http://schemas.microsoft.com/office/drawing/2014/main" val="2763349521"/>
                    </a:ext>
                  </a:extLst>
                </a:gridCol>
                <a:gridCol w="1381941">
                  <a:extLst>
                    <a:ext uri="{9D8B030D-6E8A-4147-A177-3AD203B41FA5}">
                      <a16:colId xmlns:a16="http://schemas.microsoft.com/office/drawing/2014/main" val="1050653718"/>
                    </a:ext>
                  </a:extLst>
                </a:gridCol>
                <a:gridCol w="2211741">
                  <a:extLst>
                    <a:ext uri="{9D8B030D-6E8A-4147-A177-3AD203B41FA5}">
                      <a16:colId xmlns:a16="http://schemas.microsoft.com/office/drawing/2014/main" val="2105786059"/>
                    </a:ext>
                  </a:extLst>
                </a:gridCol>
              </a:tblGrid>
              <a:tr h="48827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Sl.No</a:t>
                      </a:r>
                      <a:endParaRPr lang="en-IN" sz="16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the equipment</a:t>
                      </a:r>
                      <a:endParaRPr lang="en-IN" sz="16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9695" algn="ctr"/>
                      <a:r>
                        <a:rPr lang="en-US" sz="1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 cost </a:t>
                      </a:r>
                      <a:endParaRPr lang="en-IN" sz="16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Number of unit </a:t>
                      </a:r>
                      <a:endParaRPr lang="en-IN" sz="16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Actual</a:t>
                      </a:r>
                      <a:r>
                        <a:rPr lang="en-US" sz="1600" b="1" spc="1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</a:t>
                      </a:r>
                      <a:r>
                        <a:rPr lang="en-US" sz="1600" b="1" spc="5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(factual </a:t>
                      </a:r>
                      <a:r>
                        <a:rPr lang="en-US" sz="1600" b="1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fsigure</a:t>
                      </a:r>
                      <a:r>
                        <a:rPr lang="en-US" sz="1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600" b="1" spc="-34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</a:t>
                      </a:r>
                      <a:r>
                        <a:rPr lang="en-US" sz="1600" b="1" spc="-1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</a:t>
                      </a:r>
                      <a:r>
                        <a:rPr lang="en-US" sz="1600" b="1" spc="-5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lakh</a:t>
                      </a:r>
                      <a:endParaRPr lang="en-IN" sz="16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85077974"/>
                  </a:ext>
                </a:extLst>
              </a:tr>
              <a:tr h="24413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44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Work table with stainless steel top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99,710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99,710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59251625"/>
                  </a:ext>
                </a:extLst>
              </a:tr>
              <a:tr h="24413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44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Strapping machine for cartons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2,940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2,940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08051032"/>
                  </a:ext>
                </a:extLst>
              </a:tr>
              <a:tr h="24413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44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Handy PH &amp; EC meter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14,700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14,700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65841250"/>
                  </a:ext>
                </a:extLst>
              </a:tr>
              <a:tr h="237161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44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Fruit and vegetable processing accessories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19,845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19,845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64688481"/>
                  </a:ext>
                </a:extLst>
              </a:tr>
              <a:tr h="24413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44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Brine meter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14,910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14,910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40095748"/>
                  </a:ext>
                </a:extLst>
              </a:tr>
              <a:tr h="24413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44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Shrink wrapping machine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74,970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74,970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91346480"/>
                  </a:ext>
                </a:extLst>
              </a:tr>
              <a:tr h="24413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44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Colour meter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16,800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16,800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63140485"/>
                  </a:ext>
                </a:extLst>
              </a:tr>
              <a:tr h="24413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44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Tomato fruit juice extractor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1,995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1,995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80821342"/>
                  </a:ext>
                </a:extLst>
              </a:tr>
              <a:tr h="24413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44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9.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Continuous band sealing machine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39,900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39,900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45429489"/>
                  </a:ext>
                </a:extLst>
              </a:tr>
              <a:tr h="24413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44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10.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 air oven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79,905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79,905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15659940"/>
                  </a:ext>
                </a:extLst>
              </a:tr>
              <a:tr h="24413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44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11.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 oven 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16,905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16,905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97923590"/>
                  </a:ext>
                </a:extLst>
              </a:tr>
              <a:tr h="24413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44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12.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Weighing balance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59,850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59,850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02127286"/>
                  </a:ext>
                </a:extLst>
              </a:tr>
              <a:tr h="24413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44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13.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Hand lever crown corking machine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29,925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29,925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55616852"/>
                  </a:ext>
                </a:extLst>
              </a:tr>
              <a:tr h="24413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44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14.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Compound microscope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34,965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69,930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378659"/>
                  </a:ext>
                </a:extLst>
              </a:tr>
              <a:tr h="24413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44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15.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Deep freezer vertical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96,495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96,495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68830581"/>
                  </a:ext>
                </a:extLst>
              </a:tr>
              <a:tr h="24413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44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16.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Vernier caliper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13,924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13,924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89151265"/>
                  </a:ext>
                </a:extLst>
              </a:tr>
              <a:tr h="24413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44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17.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Pressure tester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6,372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6,372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2765638"/>
                  </a:ext>
                </a:extLst>
              </a:tr>
              <a:tr h="24413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44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18.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Lux meter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20,945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20,945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96140802"/>
                  </a:ext>
                </a:extLst>
              </a:tr>
              <a:tr h="24413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44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19.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Cabinet tray dryer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94,962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94,962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69994323"/>
                  </a:ext>
                </a:extLst>
              </a:tr>
              <a:tr h="24413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44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Fruit pulper 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87,360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87,360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72069571"/>
                  </a:ext>
                </a:extLst>
              </a:tr>
              <a:tr h="24413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44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21.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Mini hydro distillation unit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38,055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38,055</a:t>
                      </a:r>
                      <a:endParaRPr lang="en-IN" sz="1600" dirty="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76921617"/>
                  </a:ext>
                </a:extLst>
              </a:tr>
              <a:tr h="244139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445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22.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Leaf area meter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99,002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endParaRPr lang="en-IN" sz="1600"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effectLst/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99,002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818046600"/>
                  </a:ext>
                </a:extLst>
              </a:tr>
              <a:tr h="421902">
                <a:tc gridSpan="2">
                  <a:txBody>
                    <a:bodyPr/>
                    <a:lstStyle/>
                    <a:p>
                      <a:pPr marL="36195" algn="r"/>
                      <a:r>
                        <a:rPr lang="en-US" sz="1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IN" sz="16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6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16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9,99,400</a:t>
                      </a:r>
                      <a:endParaRPr lang="en-IN" sz="1600" b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2769153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FB18FD5-E126-5634-3A4C-7EAFEB01B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-11208"/>
            <a:ext cx="10673387" cy="753083"/>
          </a:xfrm>
        </p:spPr>
        <p:txBody>
          <a:bodyPr/>
          <a:lstStyle/>
          <a:p>
            <a:r>
              <a:rPr lang="en-US" sz="1800" b="1" i="0" u="none" strike="noStrike" baseline="0" dirty="0">
                <a:solidFill>
                  <a:srgbClr val="FF0000"/>
                </a:solidFill>
                <a:latin typeface="Rockwell" panose="02060603020205020403" pitchFamily="18" charset="0"/>
              </a:rPr>
              <a:t>B. Equipment’s procured – non recurring CONTIGENCY</a:t>
            </a:r>
            <a:endParaRPr lang="en-I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217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63C42-D544-0832-A227-31F22877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57803"/>
            <a:ext cx="10364451" cy="1555337"/>
          </a:xfrm>
        </p:spPr>
        <p:txBody>
          <a:bodyPr/>
          <a:lstStyle/>
          <a:p>
            <a:r>
              <a:rPr lang="en-I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 BUDGET EXPENDITURE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2062E8A-83B8-F81C-FCAC-083387B95BE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4400" y="2366962"/>
          <a:ext cx="9842739" cy="2748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7620">
                  <a:extLst>
                    <a:ext uri="{9D8B030D-6E8A-4147-A177-3AD203B41FA5}">
                      <a16:colId xmlns:a16="http://schemas.microsoft.com/office/drawing/2014/main" val="1803427614"/>
                    </a:ext>
                  </a:extLst>
                </a:gridCol>
                <a:gridCol w="4041969">
                  <a:extLst>
                    <a:ext uri="{9D8B030D-6E8A-4147-A177-3AD203B41FA5}">
                      <a16:colId xmlns:a16="http://schemas.microsoft.com/office/drawing/2014/main" val="4004786915"/>
                    </a:ext>
                  </a:extLst>
                </a:gridCol>
                <a:gridCol w="3583150">
                  <a:extLst>
                    <a:ext uri="{9D8B030D-6E8A-4147-A177-3AD203B41FA5}">
                      <a16:colId xmlns:a16="http://schemas.microsoft.com/office/drawing/2014/main" val="4185009085"/>
                    </a:ext>
                  </a:extLst>
                </a:gridCol>
              </a:tblGrid>
              <a:tr h="77757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Head</a:t>
                      </a:r>
                      <a:endParaRPr lang="en-IN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Amount Sanctioned (Rs.in Lakhs)</a:t>
                      </a:r>
                      <a:endParaRPr lang="en-IN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IN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Expenditure Incurred (Rs.)</a:t>
                      </a:r>
                      <a:endParaRPr lang="en-IN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IN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808994"/>
                  </a:ext>
                </a:extLst>
              </a:tr>
              <a:tr h="39418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Non-Recurring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10.00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9,99,400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58735862"/>
                  </a:ext>
                </a:extLst>
              </a:tr>
              <a:tr h="39418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Recurring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3.00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2,99,317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6648085"/>
                  </a:ext>
                </a:extLst>
              </a:tr>
              <a:tr h="39418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Contingencies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0.30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30,000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78363999"/>
                  </a:ext>
                </a:extLst>
              </a:tr>
              <a:tr h="39418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Bank Charges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 </a:t>
                      </a:r>
                      <a:endParaRPr lang="en-IN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4174413"/>
                  </a:ext>
                </a:extLst>
              </a:tr>
              <a:tr h="39418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IN" sz="18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13.30</a:t>
                      </a:r>
                      <a:endParaRPr lang="en-IN" sz="18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13,28,717</a:t>
                      </a:r>
                      <a:endParaRPr lang="en-IN" sz="1800" b="1" dirty="0"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056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3924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C2148DE9-C0D9-C453-1BDE-3036077E5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 t="10966" r="7436" b="12894"/>
          <a:stretch>
            <a:fillRect/>
          </a:stretch>
        </p:blipFill>
        <p:spPr bwMode="auto">
          <a:xfrm>
            <a:off x="1524000" y="974778"/>
            <a:ext cx="3048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4F0847F-80C7-6120-5DF3-A4D1930A0B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113883"/>
              </p:ext>
            </p:extLst>
          </p:nvPr>
        </p:nvGraphicFramePr>
        <p:xfrm>
          <a:off x="2362200" y="3615971"/>
          <a:ext cx="1676400" cy="639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FF00"/>
                          </a:solidFill>
                        </a:rPr>
                        <a:t>HOT AIR OVEN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FFFF00"/>
                          </a:solidFill>
                        </a:rPr>
                        <a:t>Rs.79,905/- </a:t>
                      </a:r>
                    </a:p>
                  </a:txBody>
                  <a:tcPr marT="45581" marB="4558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7" name="Picture 5">
            <a:extLst>
              <a:ext uri="{FF2B5EF4-FFF2-40B4-BE49-F238E27FC236}">
                <a16:creationId xmlns:a16="http://schemas.microsoft.com/office/drawing/2014/main" id="{15A934ED-F05B-8045-3917-B557CC0A1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1993" r="7767" b="1180"/>
          <a:stretch>
            <a:fillRect/>
          </a:stretch>
        </p:blipFill>
        <p:spPr bwMode="auto">
          <a:xfrm>
            <a:off x="5147901" y="931653"/>
            <a:ext cx="241458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6">
            <a:extLst>
              <a:ext uri="{FF2B5EF4-FFF2-40B4-BE49-F238E27FC236}">
                <a16:creationId xmlns:a16="http://schemas.microsoft.com/office/drawing/2014/main" id="{A5D57481-D753-8320-8273-53C28BB76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r="14249" b="2927"/>
          <a:stretch>
            <a:fillRect/>
          </a:stretch>
        </p:blipFill>
        <p:spPr bwMode="auto">
          <a:xfrm>
            <a:off x="8072437" y="973365"/>
            <a:ext cx="3514725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7">
            <a:extLst>
              <a:ext uri="{FF2B5EF4-FFF2-40B4-BE49-F238E27FC236}">
                <a16:creationId xmlns:a16="http://schemas.microsoft.com/office/drawing/2014/main" id="{54590F52-17DD-DFFF-63FB-529EE6578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35" b="21323"/>
          <a:stretch>
            <a:fillRect/>
          </a:stretch>
        </p:blipFill>
        <p:spPr bwMode="auto">
          <a:xfrm>
            <a:off x="1600201" y="4426875"/>
            <a:ext cx="4860925" cy="199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9">
            <a:extLst>
              <a:ext uri="{FF2B5EF4-FFF2-40B4-BE49-F238E27FC236}">
                <a16:creationId xmlns:a16="http://schemas.microsoft.com/office/drawing/2014/main" id="{5F21327A-E8EE-9163-EA9E-F375D0F59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5310"/>
          <a:stretch>
            <a:fillRect/>
          </a:stretch>
        </p:blipFill>
        <p:spPr bwMode="auto">
          <a:xfrm>
            <a:off x="7318073" y="4783342"/>
            <a:ext cx="37973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573D7F3-12AD-C0CD-229F-C6B1DB2591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377446"/>
              </p:ext>
            </p:extLst>
          </p:nvPr>
        </p:nvGraphicFramePr>
        <p:xfrm>
          <a:off x="1035170" y="6455432"/>
          <a:ext cx="5425956" cy="365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5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FF00"/>
                          </a:solidFill>
                        </a:rPr>
                        <a:t>WORK</a:t>
                      </a:r>
                      <a:r>
                        <a:rPr lang="en-US" sz="1800" b="1" baseline="0" dirty="0">
                          <a:solidFill>
                            <a:srgbClr val="FFFF00"/>
                          </a:solidFill>
                        </a:rPr>
                        <a:t> TABLE WITH STAINLESS STEEL TOP-Rs.99,710/-</a:t>
                      </a:r>
                      <a:endParaRPr lang="en-US" sz="1800" b="1" dirty="0">
                        <a:solidFill>
                          <a:srgbClr val="FFFF00"/>
                        </a:solidFill>
                      </a:endParaRPr>
                    </a:p>
                  </a:txBody>
                  <a:tcPr marT="45581" marB="4558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165FDB4-BEA3-2843-C6E5-CDBBB026A0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635926"/>
              </p:ext>
            </p:extLst>
          </p:nvPr>
        </p:nvGraphicFramePr>
        <p:xfrm>
          <a:off x="6629398" y="6438174"/>
          <a:ext cx="5562601" cy="365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2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FF00"/>
                          </a:solidFill>
                        </a:rPr>
                        <a:t>CONTINUOUS</a:t>
                      </a:r>
                      <a:r>
                        <a:rPr lang="en-US" sz="1800" b="1" baseline="0" dirty="0">
                          <a:solidFill>
                            <a:srgbClr val="FFFF00"/>
                          </a:solidFill>
                        </a:rPr>
                        <a:t> BAND SEALING MACHINE – Rs.39,900/-</a:t>
                      </a:r>
                      <a:endParaRPr lang="en-US" sz="1800" b="1" dirty="0">
                        <a:solidFill>
                          <a:srgbClr val="FFFF00"/>
                        </a:solidFill>
                      </a:endParaRPr>
                    </a:p>
                  </a:txBody>
                  <a:tcPr marT="45581" marB="4558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6522660-C07B-5C8C-9DE2-47284BA8A4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199029"/>
              </p:ext>
            </p:extLst>
          </p:nvPr>
        </p:nvGraphicFramePr>
        <p:xfrm>
          <a:off x="5259234" y="3840250"/>
          <a:ext cx="2286000" cy="639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FF00"/>
                          </a:solidFill>
                        </a:rPr>
                        <a:t>CABINET</a:t>
                      </a:r>
                      <a:r>
                        <a:rPr lang="en-US" sz="1800" b="1" baseline="0" dirty="0">
                          <a:solidFill>
                            <a:srgbClr val="FFFF00"/>
                          </a:solidFill>
                        </a:rPr>
                        <a:t> TRAY DRIER</a:t>
                      </a:r>
                    </a:p>
                    <a:p>
                      <a:pPr algn="ctr"/>
                      <a:r>
                        <a:rPr lang="en-US" sz="1800" b="1" baseline="0" dirty="0">
                          <a:solidFill>
                            <a:srgbClr val="FFFF00"/>
                          </a:solidFill>
                        </a:rPr>
                        <a:t>Rs.94,962/-</a:t>
                      </a:r>
                      <a:r>
                        <a:rPr lang="en-US" sz="1800" b="1" dirty="0">
                          <a:solidFill>
                            <a:srgbClr val="FFFF00"/>
                          </a:solidFill>
                        </a:rPr>
                        <a:t> </a:t>
                      </a:r>
                    </a:p>
                  </a:txBody>
                  <a:tcPr marT="45581" marB="4558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AD5253B-9A4A-2AEE-EFA6-8738899981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540831"/>
              </p:ext>
            </p:extLst>
          </p:nvPr>
        </p:nvGraphicFramePr>
        <p:xfrm>
          <a:off x="8636476" y="4038662"/>
          <a:ext cx="1905000" cy="639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FF00"/>
                          </a:solidFill>
                        </a:rPr>
                        <a:t>FRUIT PULPER</a:t>
                      </a:r>
                    </a:p>
                    <a:p>
                      <a:pPr algn="ctr"/>
                      <a:r>
                        <a:rPr lang="en-US" sz="1800" b="1" dirty="0">
                          <a:solidFill>
                            <a:srgbClr val="FFFF00"/>
                          </a:solidFill>
                        </a:rPr>
                        <a:t>Rs.87,360/-</a:t>
                      </a:r>
                    </a:p>
                  </a:txBody>
                  <a:tcPr marT="45581" marB="4558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2433E3A-BB82-65EA-5927-E02CA65A3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-11208"/>
            <a:ext cx="10673387" cy="753083"/>
          </a:xfrm>
        </p:spPr>
        <p:txBody>
          <a:bodyPr/>
          <a:lstStyle/>
          <a:p>
            <a:r>
              <a:rPr lang="en-US" sz="1800" b="1" i="0" u="none" strike="noStrike" baseline="0" dirty="0">
                <a:solidFill>
                  <a:srgbClr val="FF0000"/>
                </a:solidFill>
                <a:latin typeface="Rockwell" panose="02060603020205020403" pitchFamily="18" charset="0"/>
              </a:rPr>
              <a:t>B. Equipment’s procured for proposed practical – non recurring CONTIGENCY</a:t>
            </a:r>
            <a:endParaRPr lang="en-I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031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57DD9380-F500-0B51-6845-011411AF8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2" t="3435" r="20834" b="2193"/>
          <a:stretch>
            <a:fillRect/>
          </a:stretch>
        </p:blipFill>
        <p:spPr bwMode="auto">
          <a:xfrm>
            <a:off x="793630" y="76201"/>
            <a:ext cx="2635370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5">
            <a:extLst>
              <a:ext uri="{FF2B5EF4-FFF2-40B4-BE49-F238E27FC236}">
                <a16:creationId xmlns:a16="http://schemas.microsoft.com/office/drawing/2014/main" id="{5389A51F-D82F-3130-FB32-BB9B76FB6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7" t="2438" r="8765" b="2"/>
          <a:stretch>
            <a:fillRect/>
          </a:stretch>
        </p:blipFill>
        <p:spPr bwMode="auto">
          <a:xfrm>
            <a:off x="3624264" y="76200"/>
            <a:ext cx="361473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>
            <a:extLst>
              <a:ext uri="{FF2B5EF4-FFF2-40B4-BE49-F238E27FC236}">
                <a16:creationId xmlns:a16="http://schemas.microsoft.com/office/drawing/2014/main" id="{DA389E01-312E-EDAF-9ECE-43C66057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2216" r="8099" b="3812"/>
          <a:stretch>
            <a:fillRect/>
          </a:stretch>
        </p:blipFill>
        <p:spPr bwMode="auto">
          <a:xfrm>
            <a:off x="1541462" y="3811588"/>
            <a:ext cx="3144838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7">
            <a:extLst>
              <a:ext uri="{FF2B5EF4-FFF2-40B4-BE49-F238E27FC236}">
                <a16:creationId xmlns:a16="http://schemas.microsoft.com/office/drawing/2014/main" id="{CFE75992-C421-D2F1-1DF6-2469741D4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5" r="29039" b="8910"/>
          <a:stretch>
            <a:fillRect/>
          </a:stretch>
        </p:blipFill>
        <p:spPr bwMode="auto">
          <a:xfrm>
            <a:off x="5334000" y="3778250"/>
            <a:ext cx="182880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>
            <a:extLst>
              <a:ext uri="{FF2B5EF4-FFF2-40B4-BE49-F238E27FC236}">
                <a16:creationId xmlns:a16="http://schemas.microsoft.com/office/drawing/2014/main" id="{3F0F25D4-77B9-7132-69B7-1A1B9DE18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0" r="21559" b="4034"/>
          <a:stretch>
            <a:fillRect/>
          </a:stretch>
        </p:blipFill>
        <p:spPr bwMode="auto">
          <a:xfrm>
            <a:off x="8210908" y="76200"/>
            <a:ext cx="30480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0">
            <a:extLst>
              <a:ext uri="{FF2B5EF4-FFF2-40B4-BE49-F238E27FC236}">
                <a16:creationId xmlns:a16="http://schemas.microsoft.com/office/drawing/2014/main" id="{ED70484B-650E-118A-4ED8-50116A6F9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" t="15292" r="4277" b="19991"/>
          <a:stretch>
            <a:fillRect/>
          </a:stretch>
        </p:blipFill>
        <p:spPr bwMode="auto">
          <a:xfrm>
            <a:off x="8301487" y="4068802"/>
            <a:ext cx="33528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C444776-B4DB-5AD8-0710-C0BD7B3DA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70768"/>
              </p:ext>
            </p:extLst>
          </p:nvPr>
        </p:nvGraphicFramePr>
        <p:xfrm>
          <a:off x="-25877" y="3429000"/>
          <a:ext cx="3452004" cy="639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2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2276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FF00"/>
                          </a:solidFill>
                        </a:rPr>
                        <a:t>SHRINK WRAPPING </a:t>
                      </a:r>
                      <a:r>
                        <a:rPr lang="en-US" sz="1800" b="1" baseline="0" dirty="0">
                          <a:solidFill>
                            <a:srgbClr val="FFFF00"/>
                          </a:solidFill>
                        </a:rPr>
                        <a:t>MACHINE –</a:t>
                      </a:r>
                    </a:p>
                    <a:p>
                      <a:pPr algn="ctr"/>
                      <a:r>
                        <a:rPr lang="en-US" sz="1800" b="1" baseline="0" dirty="0">
                          <a:solidFill>
                            <a:srgbClr val="FFFF00"/>
                          </a:solidFill>
                        </a:rPr>
                        <a:t>Rs.74,970/-</a:t>
                      </a:r>
                      <a:endParaRPr lang="en-US" sz="1800" b="1" dirty="0">
                        <a:solidFill>
                          <a:srgbClr val="FFFF00"/>
                        </a:solidFill>
                      </a:endParaRPr>
                    </a:p>
                  </a:txBody>
                  <a:tcPr marT="45581" marB="4558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BDA3E90-ECB4-95FC-220C-A69D7B343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393115"/>
              </p:ext>
            </p:extLst>
          </p:nvPr>
        </p:nvGraphicFramePr>
        <p:xfrm>
          <a:off x="3670543" y="3368675"/>
          <a:ext cx="4291637" cy="365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1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FF00"/>
                          </a:solidFill>
                        </a:rPr>
                        <a:t>COMPOUND MICROSCOPE –Rs.69,930/-</a:t>
                      </a:r>
                    </a:p>
                  </a:txBody>
                  <a:tcPr marT="45581" marB="4558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126722C-BC44-A053-A4CA-3AFA2A35E3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78083"/>
              </p:ext>
            </p:extLst>
          </p:nvPr>
        </p:nvGraphicFramePr>
        <p:xfrm>
          <a:off x="8266981" y="3352800"/>
          <a:ext cx="3387306" cy="365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7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FF00"/>
                          </a:solidFill>
                        </a:rPr>
                        <a:t>LEAF AREA METER-Rs.99,002/-</a:t>
                      </a:r>
                    </a:p>
                  </a:txBody>
                  <a:tcPr marT="45581" marB="4558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8E0FBD0-F9D7-5639-037E-AAA5DC3E4C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772862"/>
              </p:ext>
            </p:extLst>
          </p:nvPr>
        </p:nvGraphicFramePr>
        <p:xfrm>
          <a:off x="1726732" y="6477000"/>
          <a:ext cx="2778420" cy="365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8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FF00"/>
                          </a:solidFill>
                        </a:rPr>
                        <a:t>BRINE</a:t>
                      </a:r>
                      <a:r>
                        <a:rPr lang="en-US" sz="1800" b="1" baseline="0" dirty="0">
                          <a:solidFill>
                            <a:srgbClr val="FFFF00"/>
                          </a:solidFill>
                        </a:rPr>
                        <a:t> METER- Rs.14,910/-</a:t>
                      </a:r>
                      <a:endParaRPr lang="en-US" sz="1800" b="1" dirty="0">
                        <a:solidFill>
                          <a:srgbClr val="FFFF00"/>
                        </a:solidFill>
                      </a:endParaRPr>
                    </a:p>
                  </a:txBody>
                  <a:tcPr marT="45581" marB="4558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D2D76FF-9AD1-F8D9-E55B-68E3827B17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557847"/>
              </p:ext>
            </p:extLst>
          </p:nvPr>
        </p:nvGraphicFramePr>
        <p:xfrm>
          <a:off x="4623758" y="6492875"/>
          <a:ext cx="3441940" cy="365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1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FFFF00"/>
                          </a:solidFill>
                        </a:rPr>
                        <a:t>WEIGHING BALANCE-Rs.59,850/-</a:t>
                      </a:r>
                    </a:p>
                  </a:txBody>
                  <a:tcPr marT="45581" marB="4558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7364A5D-3CA3-BFEC-7F68-8F7F92E1D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150969"/>
              </p:ext>
            </p:extLst>
          </p:nvPr>
        </p:nvGraphicFramePr>
        <p:xfrm>
          <a:off x="8620660" y="6425301"/>
          <a:ext cx="3441940" cy="365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1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FF00"/>
                          </a:solidFill>
                        </a:rPr>
                        <a:t>MICROWAVE</a:t>
                      </a:r>
                      <a:r>
                        <a:rPr lang="en-US" sz="1800" b="1" baseline="0" dirty="0">
                          <a:solidFill>
                            <a:srgbClr val="FFFF00"/>
                          </a:solidFill>
                        </a:rPr>
                        <a:t> OVEN-Rs.16,905/-</a:t>
                      </a:r>
                      <a:endParaRPr lang="en-US" sz="1800" b="1" dirty="0">
                        <a:solidFill>
                          <a:srgbClr val="FFFF00"/>
                        </a:solidFill>
                      </a:endParaRPr>
                    </a:p>
                  </a:txBody>
                  <a:tcPr marT="45581" marB="4558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1684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99AE4-95C1-8C35-6375-8B2D52CEC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463900"/>
            <a:ext cx="10364451" cy="623687"/>
          </a:xfrm>
        </p:spPr>
        <p:txBody>
          <a:bodyPr>
            <a:normAutofit/>
          </a:bodyPr>
          <a:lstStyle/>
          <a:p>
            <a:r>
              <a:rPr lang="en-US" sz="2400" b="1" i="0" u="none" strike="noStrike" baseline="0" dirty="0">
                <a:solidFill>
                  <a:srgbClr val="FF0000"/>
                </a:solidFill>
                <a:latin typeface="Rockwell" panose="02060603020205020403" pitchFamily="18" charset="0"/>
              </a:rPr>
              <a:t>A. New practical introduced in current curriculum </a:t>
            </a:r>
            <a:endParaRPr lang="en-IN" sz="2400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7756957-4DAC-3B49-53E8-A4A6325ACC0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47631421"/>
              </p:ext>
            </p:extLst>
          </p:nvPr>
        </p:nvGraphicFramePr>
        <p:xfrm>
          <a:off x="875395" y="3246857"/>
          <a:ext cx="103632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78424">
                  <a:extLst>
                    <a:ext uri="{9D8B030D-6E8A-4147-A177-3AD203B41FA5}">
                      <a16:colId xmlns:a16="http://schemas.microsoft.com/office/drawing/2014/main" val="3152315680"/>
                    </a:ext>
                  </a:extLst>
                </a:gridCol>
                <a:gridCol w="5484776">
                  <a:extLst>
                    <a:ext uri="{9D8B030D-6E8A-4147-A177-3AD203B41FA5}">
                      <a16:colId xmlns:a16="http://schemas.microsoft.com/office/drawing/2014/main" val="12325674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NAME OF THE 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TITLE OF THE PRACTICAL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922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IN" dirty="0"/>
                        <a:t>ELP 408 COMMERCIAL HORTICULTURE (0+10)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Standardization of rooting in cuttings of guava, </a:t>
                      </a:r>
                      <a:r>
                        <a:rPr lang="en-IN" i="1" dirty="0"/>
                        <a:t>Acalypha</a:t>
                      </a:r>
                      <a:r>
                        <a:rPr lang="en-IN" dirty="0"/>
                        <a:t> </a:t>
                      </a:r>
                      <a:r>
                        <a:rPr lang="en-IN" i="1" dirty="0" err="1"/>
                        <a:t>wilkisiana</a:t>
                      </a:r>
                      <a:r>
                        <a:rPr lang="en-IN" dirty="0"/>
                        <a:t> and </a:t>
                      </a:r>
                      <a:r>
                        <a:rPr lang="en-IN" i="1" dirty="0" err="1"/>
                        <a:t>ficus</a:t>
                      </a:r>
                      <a:r>
                        <a:rPr lang="en-IN" dirty="0"/>
                        <a:t> </a:t>
                      </a:r>
                      <a:r>
                        <a:rPr lang="en-IN" i="1" dirty="0"/>
                        <a:t>panda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55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8564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A3AC-7D88-3318-E685-BD69E1005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913" y="-110762"/>
            <a:ext cx="11045313" cy="554675"/>
          </a:xfrm>
        </p:spPr>
        <p:txBody>
          <a:bodyPr>
            <a:normAutofit/>
          </a:bodyPr>
          <a:lstStyle/>
          <a:p>
            <a:r>
              <a:rPr lang="en-US" sz="1800" b="1" kern="0" dirty="0">
                <a:effectLst/>
                <a:highlight>
                  <a:srgbClr val="00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Standardization of rooting in cuttings</a:t>
            </a:r>
            <a:endParaRPr lang="en-IN" dirty="0">
              <a:highlight>
                <a:srgbClr val="00FFFF"/>
              </a:highlight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C0D7E19-C719-E3F4-84D6-7C3392794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574" r="10791"/>
          <a:stretch>
            <a:fillRect/>
          </a:stretch>
        </p:blipFill>
        <p:spPr bwMode="auto">
          <a:xfrm>
            <a:off x="436081" y="356107"/>
            <a:ext cx="52768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153E49-234F-529C-8521-D058153E9427}"/>
              </a:ext>
            </a:extLst>
          </p:cNvPr>
          <p:cNvSpPr/>
          <p:nvPr/>
        </p:nvSpPr>
        <p:spPr>
          <a:xfrm>
            <a:off x="505724" y="3337893"/>
            <a:ext cx="5171176" cy="2303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/>
              <a:t>Guava – semi hardwood cutting + IBA 1000 ppm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C9BF32-4390-45A4-85DE-44EFD04792FB}"/>
              </a:ext>
            </a:extLst>
          </p:cNvPr>
          <p:cNvSpPr/>
          <p:nvPr/>
        </p:nvSpPr>
        <p:spPr>
          <a:xfrm>
            <a:off x="6029325" y="3337893"/>
            <a:ext cx="6010275" cy="2303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i="1" dirty="0">
                <a:highlight>
                  <a:srgbClr val="000080"/>
                </a:highlight>
              </a:rPr>
              <a:t>Acalypha </a:t>
            </a:r>
            <a:r>
              <a:rPr lang="en-IN" b="1" i="1" dirty="0" err="1">
                <a:highlight>
                  <a:srgbClr val="000080"/>
                </a:highlight>
              </a:rPr>
              <a:t>wilkisiana</a:t>
            </a:r>
            <a:r>
              <a:rPr lang="en-IN" b="1" i="1" dirty="0">
                <a:highlight>
                  <a:srgbClr val="000080"/>
                </a:highlight>
              </a:rPr>
              <a:t> </a:t>
            </a:r>
            <a:r>
              <a:rPr lang="en-IN" b="1" dirty="0">
                <a:highlight>
                  <a:srgbClr val="000080"/>
                </a:highlight>
              </a:rPr>
              <a:t>–  hardwood cutting + IBA 1000 ppm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8ABE0479-63EB-72C5-7958-747767A86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099" y="356106"/>
            <a:ext cx="6252523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FB915BE1-DC8E-B0E3-8D2F-565BB01E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328" y="3648983"/>
            <a:ext cx="5694691" cy="257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2AF76F-A0F4-85D6-ADAF-FAB4CFEA9BCB}"/>
              </a:ext>
            </a:extLst>
          </p:cNvPr>
          <p:cNvSpPr/>
          <p:nvPr/>
        </p:nvSpPr>
        <p:spPr>
          <a:xfrm>
            <a:off x="3049087" y="6281118"/>
            <a:ext cx="5643098" cy="23030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i="1" dirty="0">
                <a:highlight>
                  <a:srgbClr val="808000"/>
                </a:highlight>
              </a:rPr>
              <a:t>Ficus panda </a:t>
            </a:r>
            <a:r>
              <a:rPr lang="en-IN" b="1" dirty="0">
                <a:highlight>
                  <a:srgbClr val="808000"/>
                </a:highlight>
              </a:rPr>
              <a:t>– Herbaceous cutting + IBA 500 ppm </a:t>
            </a:r>
          </a:p>
        </p:txBody>
      </p:sp>
    </p:spTree>
    <p:extLst>
      <p:ext uri="{BB962C8B-B14F-4D97-AF65-F5344CB8AC3E}">
        <p14:creationId xmlns:p14="http://schemas.microsoft.com/office/powerpoint/2010/main" val="1592044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99AE4-95C1-8C35-6375-8B2D52CEC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6432"/>
            <a:ext cx="10364451" cy="623687"/>
          </a:xfrm>
        </p:spPr>
        <p:txBody>
          <a:bodyPr>
            <a:normAutofit fontScale="90000"/>
          </a:bodyPr>
          <a:lstStyle/>
          <a:p>
            <a:r>
              <a:rPr lang="en-US" sz="2400" b="1" i="0" u="none" strike="noStrike" baseline="0" dirty="0">
                <a:solidFill>
                  <a:srgbClr val="FF0000"/>
                </a:solidFill>
                <a:latin typeface="Rockwell" panose="02060603020205020403" pitchFamily="18" charset="0"/>
              </a:rPr>
              <a:t>a. . New practical PLANNED TO be introduced in current curriculum </a:t>
            </a:r>
            <a:endParaRPr lang="en-IN" sz="2400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7756957-4DAC-3B49-53E8-A4A6325ACC08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964290591"/>
              </p:ext>
            </p:extLst>
          </p:nvPr>
        </p:nvGraphicFramePr>
        <p:xfrm>
          <a:off x="478581" y="753835"/>
          <a:ext cx="11177869" cy="576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5947">
                  <a:extLst>
                    <a:ext uri="{9D8B030D-6E8A-4147-A177-3AD203B41FA5}">
                      <a16:colId xmlns:a16="http://schemas.microsoft.com/office/drawing/2014/main" val="3152315680"/>
                    </a:ext>
                  </a:extLst>
                </a:gridCol>
                <a:gridCol w="6911922">
                  <a:extLst>
                    <a:ext uri="{9D8B030D-6E8A-4147-A177-3AD203B41FA5}">
                      <a16:colId xmlns:a16="http://schemas.microsoft.com/office/drawing/2014/main" val="12325674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NAME OF THE COURSE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TITLE OF THE PRACTICAL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922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IN" dirty="0"/>
                        <a:t>PHT 201 Fundamentals of food   </a:t>
                      </a:r>
                    </a:p>
                    <a:p>
                      <a:pPr marL="0" indent="0">
                        <a:buNone/>
                      </a:pPr>
                      <a:r>
                        <a:rPr lang="en-IN" dirty="0"/>
                        <a:t>     technology (1+1)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IN" i="0" dirty="0"/>
                        <a:t>Preparation of  jam, jelly, </a:t>
                      </a:r>
                      <a:r>
                        <a:rPr lang="en-IN" i="0" dirty="0" err="1"/>
                        <a:t>marmalads</a:t>
                      </a:r>
                      <a:r>
                        <a:rPr lang="en-IN" i="0" dirty="0"/>
                        <a:t> and fruit beverages (RTS, Nectar, cordial &amp; fruit </a:t>
                      </a:r>
                      <a:r>
                        <a:rPr lang="en-IN" i="0" dirty="0" err="1"/>
                        <a:t>syrub</a:t>
                      </a:r>
                      <a:r>
                        <a:rPr lang="en-IN" i="0" dirty="0"/>
                        <a:t>) – </a:t>
                      </a:r>
                      <a:r>
                        <a:rPr lang="en-IN" b="1" i="0" dirty="0">
                          <a:solidFill>
                            <a:srgbClr val="FF0000"/>
                          </a:solidFill>
                        </a:rPr>
                        <a:t>Fruit pulper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i="0" dirty="0"/>
                        <a:t>Preparation of banana based baby food (powder) – </a:t>
                      </a:r>
                      <a:r>
                        <a:rPr lang="en-IN" b="1" i="0" dirty="0">
                          <a:solidFill>
                            <a:srgbClr val="FF0000"/>
                          </a:solidFill>
                        </a:rPr>
                        <a:t>Cabinet tray dryer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N" i="0" dirty="0"/>
                        <a:t>Dehydration and osmotic dehydration of fruits (sapota, mango, banana, jack, karonda, </a:t>
                      </a:r>
                      <a:r>
                        <a:rPr lang="en-IN" i="0" dirty="0" err="1"/>
                        <a:t>aonla</a:t>
                      </a:r>
                      <a:r>
                        <a:rPr lang="en-IN" i="0" dirty="0"/>
                        <a:t>) and vegetables (moringa, brinjal, tomato, green chilli and beans) - </a:t>
                      </a:r>
                      <a:r>
                        <a:rPr lang="en-IN" b="1" i="0" dirty="0">
                          <a:solidFill>
                            <a:srgbClr val="FF0000"/>
                          </a:solidFill>
                        </a:rPr>
                        <a:t>cabinet tray dryer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i="0" dirty="0"/>
                        <a:t>To conduct the storage studies on fruits and vegetables and their products – </a:t>
                      </a:r>
                      <a:r>
                        <a:rPr lang="en-IN" b="1" i="0" dirty="0">
                          <a:solidFill>
                            <a:srgbClr val="FF0000"/>
                          </a:solidFill>
                        </a:rPr>
                        <a:t>Deep freezer.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i="0" dirty="0"/>
                        <a:t>To measure the internal pressure in canned processed food – </a:t>
                      </a:r>
                      <a:r>
                        <a:rPr lang="en-IN" b="1" i="0" dirty="0">
                          <a:solidFill>
                            <a:srgbClr val="FF0000"/>
                          </a:solidFill>
                        </a:rPr>
                        <a:t>Pressure tester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i="0" dirty="0"/>
                        <a:t>To conduct packaging experiments in fruits and vegetables -  </a:t>
                      </a:r>
                      <a:r>
                        <a:rPr lang="en-IN" b="1" i="0" dirty="0">
                          <a:solidFill>
                            <a:srgbClr val="FF0000"/>
                          </a:solidFill>
                        </a:rPr>
                        <a:t>shrink wrapping machine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i="0" dirty="0"/>
                        <a:t>Preparation of tomato juice (RTS, Sauce) – </a:t>
                      </a:r>
                      <a:r>
                        <a:rPr lang="en-IN" b="1" i="0" dirty="0">
                          <a:solidFill>
                            <a:srgbClr val="FF0000"/>
                          </a:solidFill>
                        </a:rPr>
                        <a:t>Tomato juice extractor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i="0" dirty="0"/>
                        <a:t>Sealing of beverage glass bottle - </a:t>
                      </a:r>
                      <a:r>
                        <a:rPr lang="en-IN" b="1" i="0" dirty="0">
                          <a:solidFill>
                            <a:srgbClr val="FF0000"/>
                          </a:solidFill>
                        </a:rPr>
                        <a:t>Crown corking machine</a:t>
                      </a:r>
                    </a:p>
                    <a:p>
                      <a:pPr marL="0" indent="0">
                        <a:buNone/>
                      </a:pPr>
                      <a:endParaRPr lang="en-IN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55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2. PHT 302 Post harvest management of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    horticultural crops (2+1)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r>
                        <a:rPr lang="en-IN" i="0" dirty="0"/>
                        <a:t>1. Different packaging methods for fruits and vegetable -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518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3. PHT 303 Processing of horticultural crops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    (1+2)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4. FSN 301Pricnciples of food science and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    nutrition (2+0)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IN" i="0" dirty="0"/>
                        <a:t>Preparation of  jam, jelly, </a:t>
                      </a:r>
                      <a:r>
                        <a:rPr lang="en-IN" i="0" dirty="0" err="1"/>
                        <a:t>marmalads</a:t>
                      </a:r>
                      <a:r>
                        <a:rPr lang="en-IN" i="0" dirty="0"/>
                        <a:t> and fruit beverages (RTS, Nectar, cordial &amp; fruit </a:t>
                      </a:r>
                      <a:r>
                        <a:rPr lang="en-IN" i="0" dirty="0" err="1"/>
                        <a:t>syrub</a:t>
                      </a:r>
                      <a:r>
                        <a:rPr lang="en-IN" i="0" dirty="0"/>
                        <a:t>) – </a:t>
                      </a:r>
                      <a:r>
                        <a:rPr lang="en-IN" b="1" i="0" dirty="0">
                          <a:solidFill>
                            <a:srgbClr val="FF0000"/>
                          </a:solidFill>
                        </a:rPr>
                        <a:t>Fruit pulper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i="0" dirty="0"/>
                        <a:t>Preparation of banana based baby food (powder) – </a:t>
                      </a:r>
                      <a:r>
                        <a:rPr lang="en-IN" b="1" i="0" dirty="0">
                          <a:solidFill>
                            <a:srgbClr val="FF0000"/>
                          </a:solidFill>
                        </a:rPr>
                        <a:t>Cabinet tray dryer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IN" i="0" dirty="0"/>
                        <a:t>Dehydration and osmotic dehydration of fruits (sapota, mango, banana, jack, </a:t>
                      </a:r>
                      <a:r>
                        <a:rPr lang="en-IN" i="0" dirty="0" err="1"/>
                        <a:t>caronda</a:t>
                      </a:r>
                      <a:r>
                        <a:rPr lang="en-IN" i="0" dirty="0"/>
                        <a:t>, </a:t>
                      </a:r>
                      <a:r>
                        <a:rPr lang="en-IN" i="0" dirty="0" err="1"/>
                        <a:t>aonla</a:t>
                      </a:r>
                      <a:r>
                        <a:rPr lang="en-IN" i="0" dirty="0"/>
                        <a:t>) and vegetables (moringa, brinjal, tomato, green chilli, turkey berry, beans) - cabinet tray dryer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i="0" dirty="0"/>
                        <a:t>To conduct the storage studies on fruits and vegetables and their products – </a:t>
                      </a:r>
                      <a:r>
                        <a:rPr lang="en-IN" b="1" i="0" dirty="0">
                          <a:solidFill>
                            <a:srgbClr val="FF0000"/>
                          </a:solidFill>
                        </a:rPr>
                        <a:t>Deep freezer.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i="0" dirty="0"/>
                        <a:t>To measure the internal pressure in canned processed food – </a:t>
                      </a:r>
                      <a:r>
                        <a:rPr lang="en-IN" b="1" i="0" dirty="0">
                          <a:solidFill>
                            <a:srgbClr val="FF0000"/>
                          </a:solidFill>
                        </a:rPr>
                        <a:t>Pressure tester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i="0" dirty="0"/>
                        <a:t>Used to seal the product in polybag in air tight -  continuous band sealing machine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i="0" dirty="0"/>
                        <a:t>Preparation of tomato juice (RTS, Sauce) – tomato juice extractor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IN" i="0" dirty="0"/>
                        <a:t>Sealing of beverage glass bottle by using crown corking machine</a:t>
                      </a:r>
                    </a:p>
                    <a:p>
                      <a:pPr marL="342900" indent="-342900">
                        <a:buAutoNum type="arabicPeriod"/>
                      </a:pPr>
                      <a:endParaRPr lang="en-IN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116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IN" dirty="0"/>
                        <a:t>5. HOR 301Growth and development of   </a:t>
                      </a:r>
                    </a:p>
                    <a:p>
                      <a:pPr marL="0" indent="0">
                        <a:buNone/>
                      </a:pPr>
                      <a:r>
                        <a:rPr lang="en-IN" dirty="0"/>
                        <a:t>    horticultural crops (2+1)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work out the leaf area index and photosynthetic efficiency in horticultural crops – 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Leaf area meter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measure the biometrical observations - 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Vernier caliper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2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159975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848</TotalTime>
  <Words>854</Words>
  <Application>Microsoft Office PowerPoint</Application>
  <PresentationFormat>Widescreen</PresentationFormat>
  <Paragraphs>220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Rockwell</vt:lpstr>
      <vt:lpstr>Sitka Heading</vt:lpstr>
      <vt:lpstr>Times New Roman</vt:lpstr>
      <vt:lpstr>Tw Cen MT</vt:lpstr>
      <vt:lpstr>Droplet</vt:lpstr>
      <vt:lpstr>PowerPoint Presentation</vt:lpstr>
      <vt:lpstr>COURSES OFFERED BY THE DEPARTMENT OF HORTICULTURE</vt:lpstr>
      <vt:lpstr>B. Equipment’s procured – non recurring CONTIGENCY</vt:lpstr>
      <vt:lpstr>k. BUDGET EXPENDITURE</vt:lpstr>
      <vt:lpstr>B. Equipment’s procured for proposed practical – non recurring CONTIGENCY</vt:lpstr>
      <vt:lpstr>PowerPoint Presentation</vt:lpstr>
      <vt:lpstr>A. New practical introduced in current curriculum </vt:lpstr>
      <vt:lpstr>Standardization of rooting in cuttings</vt:lpstr>
      <vt:lpstr>a. . New practical PLANNED TO be introduced in current curriculum </vt:lpstr>
      <vt:lpstr>SKILLs TRAINING RECEIVED by the students with the support of dbt-scs</vt:lpstr>
      <vt:lpstr>HANDS-ON TRAINING on PREPARATION OF DEHYDRATED BITTER GOURD</vt:lpstr>
      <vt:lpstr>HANDS-ON TRAINING ABOUT PREPARATION OF DEHYDRATED CHILLI</vt:lpstr>
      <vt:lpstr>HANDS-ON TRAINING on PREPARATION OF DEHYDRATED cluster bean </vt:lpstr>
      <vt:lpstr>HANDS-ON TRAINING on PREPARATION OF rose GULKAND</vt:lpstr>
      <vt:lpstr>HANDS-ON TRAINING ABOUT PREPARATION OF HIBISCUS SQUASH   </vt:lpstr>
      <vt:lpstr>PowerPoint Presentation</vt:lpstr>
      <vt:lpstr>Annapoorna organic manure production unit, Karikalpalayam farm, Bengaluru</vt:lpstr>
      <vt:lpstr>Multiplex Drones Pvt.Ltd., Vijaya Nagar, Bengaluru</vt:lpstr>
      <vt:lpstr>Indo American Hybrid Seeds Private Ltd, Bengaluru</vt:lpstr>
      <vt:lpstr>PowerPoint Presentation</vt:lpstr>
      <vt:lpstr>gamma rays chamber at IIHR, Bangalore</vt:lpstr>
      <vt:lpstr>Pavithran mango pulping unit, Paiyur, Krishnagiri</vt:lpstr>
      <vt:lpstr>EXPOSURE VISIT-  protected cultivation of Vegetable Crops</vt:lpstr>
      <vt:lpstr>Practical exposure on vertical gardening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Industrial Placement programme</dc:title>
  <dc:creator>SR-PC</dc:creator>
  <cp:lastModifiedBy>Marichamy MS</cp:lastModifiedBy>
  <cp:revision>17</cp:revision>
  <dcterms:created xsi:type="dcterms:W3CDTF">2023-08-07T15:22:14Z</dcterms:created>
  <dcterms:modified xsi:type="dcterms:W3CDTF">2023-08-09T08:32:30Z</dcterms:modified>
</cp:coreProperties>
</file>